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71" r:id="rId3"/>
    <p:sldId id="274" r:id="rId4"/>
    <p:sldId id="275" r:id="rId5"/>
    <p:sldId id="276" r:id="rId6"/>
    <p:sldId id="279" r:id="rId7"/>
    <p:sldId id="273" r:id="rId8"/>
    <p:sldId id="278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9" r:id="rId23"/>
    <p:sldId id="315" r:id="rId24"/>
    <p:sldId id="316" r:id="rId25"/>
    <p:sldId id="317" r:id="rId26"/>
    <p:sldId id="318" r:id="rId27"/>
    <p:sldId id="294" r:id="rId28"/>
    <p:sldId id="300" r:id="rId29"/>
    <p:sldId id="319" r:id="rId30"/>
    <p:sldId id="320" r:id="rId31"/>
    <p:sldId id="321" r:id="rId32"/>
    <p:sldId id="322" r:id="rId33"/>
    <p:sldId id="295" r:id="rId34"/>
    <p:sldId id="298" r:id="rId35"/>
    <p:sldId id="302" r:id="rId36"/>
    <p:sldId id="304" r:id="rId37"/>
    <p:sldId id="305" r:id="rId38"/>
    <p:sldId id="306" r:id="rId39"/>
    <p:sldId id="296" r:id="rId40"/>
    <p:sldId id="307" r:id="rId41"/>
    <p:sldId id="308" r:id="rId42"/>
    <p:sldId id="311" r:id="rId43"/>
    <p:sldId id="312" r:id="rId44"/>
    <p:sldId id="313" r:id="rId45"/>
    <p:sldId id="314" r:id="rId46"/>
    <p:sldId id="309" r:id="rId47"/>
    <p:sldId id="29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>
        <p:scale>
          <a:sx n="66" d="100"/>
          <a:sy n="66" d="100"/>
        </p:scale>
        <p:origin x="4152" y="22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9E105-789B-4F59-BF82-77795E610493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1552C6B3-B34F-457A-94E9-CCA0EB987344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토크나이징</a:t>
          </a:r>
        </a:p>
      </dgm:t>
    </dgm:pt>
    <dgm:pt modelId="{5D4A0CC7-4D58-436A-8760-5C7CD0DD2F18}" type="parTrans" cxnId="{D06D5913-6196-4ED6-802A-6CA536EA3C69}">
      <dgm:prSet/>
      <dgm:spPr/>
      <dgm:t>
        <a:bodyPr/>
        <a:lstStyle/>
        <a:p>
          <a:pPr latinLnBrk="1"/>
          <a:endParaRPr lang="ko-KR" altLang="en-US"/>
        </a:p>
      </dgm:t>
    </dgm:pt>
    <dgm:pt modelId="{A6F17F1B-F6F9-432C-AF74-7EF43B92C5F6}" type="sibTrans" cxnId="{D06D5913-6196-4ED6-802A-6CA536EA3C69}">
      <dgm:prSet/>
      <dgm:spPr/>
      <dgm:t>
        <a:bodyPr/>
        <a:lstStyle/>
        <a:p>
          <a:pPr latinLnBrk="1"/>
          <a:endParaRPr lang="ko-KR" altLang="en-US"/>
        </a:p>
      </dgm:t>
    </dgm:pt>
    <dgm:pt modelId="{EFE57A1B-2875-4EF8-B27F-4080EE25BAC3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일정한 단위로 말을 </a:t>
          </a:r>
          <a:endParaRPr lang="en-US" altLang="ko-KR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나누는 과정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8D2386F-240B-4430-A838-50BC912D89E2}" type="parTrans" cxnId="{B4633515-D556-4E07-B923-34CD33B28D8E}">
      <dgm:prSet/>
      <dgm:spPr/>
      <dgm:t>
        <a:bodyPr/>
        <a:lstStyle/>
        <a:p>
          <a:pPr latinLnBrk="1"/>
          <a:endParaRPr lang="ko-KR" altLang="en-US"/>
        </a:p>
      </dgm:t>
    </dgm:pt>
    <dgm:pt modelId="{26D028A5-1A52-46AB-ADB1-2E0CFA902397}" type="sibTrans" cxnId="{B4633515-D556-4E07-B923-34CD33B28D8E}">
      <dgm:prSet/>
      <dgm:spPr/>
      <dgm:t>
        <a:bodyPr/>
        <a:lstStyle/>
        <a:p>
          <a:pPr latinLnBrk="1"/>
          <a:endParaRPr lang="ko-KR" altLang="en-US"/>
        </a:p>
      </dgm:t>
    </dgm:pt>
    <dgm:pt modelId="{E53E1FF9-901C-4AF3-840F-183309B39A31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 </a:t>
          </a:r>
          <a:r>
            <a:rPr lang="ko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임베딩</a:t>
          </a:r>
          <a:endParaRPr lang="ko-KR" altLang="en-US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0779664-E97C-4D5D-9E91-4EF7DAF22536}" type="parTrans" cxnId="{3B6CBBBD-761B-4C2E-9AEC-C42B7F8D57F4}">
      <dgm:prSet/>
      <dgm:spPr/>
      <dgm:t>
        <a:bodyPr/>
        <a:lstStyle/>
        <a:p>
          <a:pPr latinLnBrk="1"/>
          <a:endParaRPr lang="ko-KR" altLang="en-US"/>
        </a:p>
      </dgm:t>
    </dgm:pt>
    <dgm:pt modelId="{4BF966F7-C2DF-46DC-956B-4D03274254DB}" type="sibTrans" cxnId="{3B6CBBBD-761B-4C2E-9AEC-C42B7F8D57F4}">
      <dgm:prSet/>
      <dgm:spPr/>
      <dgm:t>
        <a:bodyPr/>
        <a:lstStyle/>
        <a:p>
          <a:pPr latinLnBrk="1"/>
          <a:endParaRPr lang="ko-KR" altLang="en-US"/>
        </a:p>
      </dgm:t>
    </dgm:pt>
    <dgm:pt modelId="{BBB7B362-4D4C-4EB2-9B67-3800D0617A4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각 단어를 벡터로 표현하는 </a:t>
          </a:r>
          <a:endParaRPr lang="en-US" altLang="ko-KR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기법을 </a:t>
          </a:r>
          <a:r>
            <a: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임베딩이라고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DA1DC36-EB91-479F-A965-0521A44D2CA8}" type="parTrans" cxnId="{F1390015-17B4-4ABE-913D-CD292F734036}">
      <dgm:prSet/>
      <dgm:spPr/>
      <dgm:t>
        <a:bodyPr/>
        <a:lstStyle/>
        <a:p>
          <a:pPr latinLnBrk="1"/>
          <a:endParaRPr lang="ko-KR" altLang="en-US"/>
        </a:p>
      </dgm:t>
    </dgm:pt>
    <dgm:pt modelId="{6C1039F5-CDC5-4BC9-9FDC-BE62798126C5}" type="sibTrans" cxnId="{F1390015-17B4-4ABE-913D-CD292F734036}">
      <dgm:prSet/>
      <dgm:spPr/>
      <dgm:t>
        <a:bodyPr/>
        <a:lstStyle/>
        <a:p>
          <a:pPr latinLnBrk="1"/>
          <a:endParaRPr lang="ko-KR" altLang="en-US"/>
        </a:p>
      </dgm:t>
    </dgm:pt>
    <dgm:pt modelId="{9CB8FE81-2637-4298-965A-18D44BBD3510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문장 내에서 단어 비교</a:t>
          </a:r>
        </a:p>
      </dgm:t>
    </dgm:pt>
    <dgm:pt modelId="{5C370E38-DDA6-4033-9C85-9C6C7F0C7135}" type="parTrans" cxnId="{CB46C4DD-1CB3-4E2A-BB56-AC7D3E67A8A1}">
      <dgm:prSet/>
      <dgm:spPr/>
      <dgm:t>
        <a:bodyPr/>
        <a:lstStyle/>
        <a:p>
          <a:pPr latinLnBrk="1"/>
          <a:endParaRPr lang="ko-KR" altLang="en-US"/>
        </a:p>
      </dgm:t>
    </dgm:pt>
    <dgm:pt modelId="{1A013516-D072-46F2-B745-E5C017743B49}" type="sibTrans" cxnId="{CB46C4DD-1CB3-4E2A-BB56-AC7D3E67A8A1}">
      <dgm:prSet/>
      <dgm:spPr/>
      <dgm:t>
        <a:bodyPr/>
        <a:lstStyle/>
        <a:p>
          <a:pPr latinLnBrk="1"/>
          <a:endParaRPr lang="ko-KR" altLang="en-US"/>
        </a:p>
      </dgm:t>
    </dgm:pt>
    <dgm:pt modelId="{0E9D2CE4-DA7A-4510-AD5F-3DA5C28EF793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 이용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ECDA238-BBC1-4397-8A03-EAF764E58732}" type="parTrans" cxnId="{155AF658-145F-4A4F-9EFE-AC6DD88CB2B9}">
      <dgm:prSet/>
      <dgm:spPr/>
      <dgm:t>
        <a:bodyPr/>
        <a:lstStyle/>
        <a:p>
          <a:pPr latinLnBrk="1"/>
          <a:endParaRPr lang="ko-KR" altLang="en-US"/>
        </a:p>
      </dgm:t>
    </dgm:pt>
    <dgm:pt modelId="{1AA1944C-FAEC-418B-A7FE-C036A3970E33}" type="sibTrans" cxnId="{155AF658-145F-4A4F-9EFE-AC6DD88CB2B9}">
      <dgm:prSet/>
      <dgm:spPr/>
      <dgm:t>
        <a:bodyPr/>
        <a:lstStyle/>
        <a:p>
          <a:pPr latinLnBrk="1"/>
          <a:endParaRPr lang="ko-KR" altLang="en-US"/>
        </a:p>
      </dgm:t>
    </dgm:pt>
    <dgm:pt modelId="{C742A4EC-9965-4476-92F7-DE617D00FB04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ü"/>
          </a:pP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: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한 문장 내 연속된 인접 단어 간 관계로 특정 단어 구분</a:t>
          </a:r>
        </a:p>
      </dgm:t>
    </dgm:pt>
    <dgm:pt modelId="{DFA5FF2B-341F-4E58-9C69-28739AF65F17}" type="parTrans" cxnId="{7566498D-6152-48B9-8268-6B4A289F321D}">
      <dgm:prSet/>
      <dgm:spPr/>
      <dgm:t>
        <a:bodyPr/>
        <a:lstStyle/>
        <a:p>
          <a:pPr latinLnBrk="1"/>
          <a:endParaRPr lang="ko-KR" altLang="en-US"/>
        </a:p>
      </dgm:t>
    </dgm:pt>
    <dgm:pt modelId="{9A2E5EA0-CB02-4E68-A26D-9D0A84B28EF6}" type="sibTrans" cxnId="{7566498D-6152-48B9-8268-6B4A289F321D}">
      <dgm:prSet/>
      <dgm:spPr/>
      <dgm:t>
        <a:bodyPr/>
        <a:lstStyle/>
        <a:p>
          <a:pPr latinLnBrk="1"/>
          <a:endParaRPr lang="ko-KR" altLang="en-US"/>
        </a:p>
      </dgm:t>
    </dgm:pt>
    <dgm:pt modelId="{A3E01A81-7EEC-4619-93C9-C334FE51E71A}" type="pres">
      <dgm:prSet presAssocID="{F179E105-789B-4F59-BF82-77795E610493}" presName="Name0" presStyleCnt="0">
        <dgm:presLayoutVars>
          <dgm:dir/>
          <dgm:animLvl val="lvl"/>
          <dgm:resizeHandles val="exact"/>
        </dgm:presLayoutVars>
      </dgm:prSet>
      <dgm:spPr/>
    </dgm:pt>
    <dgm:pt modelId="{A770C03F-0FFC-4822-9C92-A13141C97919}" type="pres">
      <dgm:prSet presAssocID="{1552C6B3-B34F-457A-94E9-CCA0EB987344}" presName="composite" presStyleCnt="0"/>
      <dgm:spPr/>
    </dgm:pt>
    <dgm:pt modelId="{1ACB813D-103E-4C1C-91B4-89491CC747A6}" type="pres">
      <dgm:prSet presAssocID="{1552C6B3-B34F-457A-94E9-CCA0EB987344}" presName="parTx" presStyleLbl="alignNode1" presStyleIdx="0" presStyleCnt="3">
        <dgm:presLayoutVars>
          <dgm:chMax val="0"/>
          <dgm:chPref val="0"/>
        </dgm:presLayoutVars>
      </dgm:prSet>
      <dgm:spPr/>
    </dgm:pt>
    <dgm:pt modelId="{F5E564D6-F9C8-468D-9E75-5C4BA001158B}" type="pres">
      <dgm:prSet presAssocID="{1552C6B3-B34F-457A-94E9-CCA0EB987344}" presName="desTx" presStyleLbl="alignAccFollowNode1" presStyleIdx="0" presStyleCnt="3">
        <dgm:presLayoutVars/>
      </dgm:prSet>
      <dgm:spPr/>
    </dgm:pt>
    <dgm:pt modelId="{F2481076-E675-47D0-A691-0E0D6371D91E}" type="pres">
      <dgm:prSet presAssocID="{A6F17F1B-F6F9-432C-AF74-7EF43B92C5F6}" presName="space" presStyleCnt="0"/>
      <dgm:spPr/>
    </dgm:pt>
    <dgm:pt modelId="{2E26F7FE-628C-4E68-986B-C8ED0BB34B6F}" type="pres">
      <dgm:prSet presAssocID="{E53E1FF9-901C-4AF3-840F-183309B39A31}" presName="composite" presStyleCnt="0"/>
      <dgm:spPr/>
    </dgm:pt>
    <dgm:pt modelId="{74B3C0EB-32F0-424C-8AC0-76FB10C7901D}" type="pres">
      <dgm:prSet presAssocID="{E53E1FF9-901C-4AF3-840F-183309B39A31}" presName="parTx" presStyleLbl="alignNode1" presStyleIdx="1" presStyleCnt="3">
        <dgm:presLayoutVars>
          <dgm:chMax val="0"/>
          <dgm:chPref val="0"/>
        </dgm:presLayoutVars>
      </dgm:prSet>
      <dgm:spPr/>
    </dgm:pt>
    <dgm:pt modelId="{8DD9C558-A1ED-4A6F-9C5D-A3537EBCD212}" type="pres">
      <dgm:prSet presAssocID="{E53E1FF9-901C-4AF3-840F-183309B39A31}" presName="desTx" presStyleLbl="alignAccFollowNode1" presStyleIdx="1" presStyleCnt="3">
        <dgm:presLayoutVars/>
      </dgm:prSet>
      <dgm:spPr/>
    </dgm:pt>
    <dgm:pt modelId="{00686CF7-638B-4CB3-8172-18E6AEA062E9}" type="pres">
      <dgm:prSet presAssocID="{4BF966F7-C2DF-46DC-956B-4D03274254DB}" presName="space" presStyleCnt="0"/>
      <dgm:spPr/>
    </dgm:pt>
    <dgm:pt modelId="{F4EBECCA-F3D6-445A-8A60-EA726790A202}" type="pres">
      <dgm:prSet presAssocID="{9CB8FE81-2637-4298-965A-18D44BBD3510}" presName="composite" presStyleCnt="0"/>
      <dgm:spPr/>
    </dgm:pt>
    <dgm:pt modelId="{40F4F559-2D82-46D5-80FF-D7ECA5D216E5}" type="pres">
      <dgm:prSet presAssocID="{9CB8FE81-2637-4298-965A-18D44BBD3510}" presName="parTx" presStyleLbl="alignNode1" presStyleIdx="2" presStyleCnt="3">
        <dgm:presLayoutVars>
          <dgm:chMax val="0"/>
          <dgm:chPref val="0"/>
        </dgm:presLayoutVars>
      </dgm:prSet>
      <dgm:spPr/>
    </dgm:pt>
    <dgm:pt modelId="{58354EF7-DE12-47FA-B7B5-B6352B01BC11}" type="pres">
      <dgm:prSet presAssocID="{9CB8FE81-2637-4298-965A-18D44BBD3510}" presName="desTx" presStyleLbl="alignAccFollowNode1" presStyleIdx="2" presStyleCnt="3">
        <dgm:presLayoutVars/>
      </dgm:prSet>
      <dgm:spPr/>
    </dgm:pt>
  </dgm:ptLst>
  <dgm:cxnLst>
    <dgm:cxn modelId="{4EDC2307-6F2D-40A8-9D60-0CD4B1C951FA}" type="presOf" srcId="{E53E1FF9-901C-4AF3-840F-183309B39A31}" destId="{74B3C0EB-32F0-424C-8AC0-76FB10C7901D}" srcOrd="0" destOrd="0" presId="urn:microsoft.com/office/officeart/2016/7/layout/ChevronBlockProcess"/>
    <dgm:cxn modelId="{D06D5913-6196-4ED6-802A-6CA536EA3C69}" srcId="{F179E105-789B-4F59-BF82-77795E610493}" destId="{1552C6B3-B34F-457A-94E9-CCA0EB987344}" srcOrd="0" destOrd="0" parTransId="{5D4A0CC7-4D58-436A-8760-5C7CD0DD2F18}" sibTransId="{A6F17F1B-F6F9-432C-AF74-7EF43B92C5F6}"/>
    <dgm:cxn modelId="{F1390015-17B4-4ABE-913D-CD292F734036}" srcId="{E53E1FF9-901C-4AF3-840F-183309B39A31}" destId="{BBB7B362-4D4C-4EB2-9B67-3800D0617A4A}" srcOrd="0" destOrd="0" parTransId="{EDA1DC36-EB91-479F-A965-0521A44D2CA8}" sibTransId="{6C1039F5-CDC5-4BC9-9FDC-BE62798126C5}"/>
    <dgm:cxn modelId="{B4633515-D556-4E07-B923-34CD33B28D8E}" srcId="{1552C6B3-B34F-457A-94E9-CCA0EB987344}" destId="{EFE57A1B-2875-4EF8-B27F-4080EE25BAC3}" srcOrd="0" destOrd="0" parTransId="{28D2386F-240B-4430-A838-50BC912D89E2}" sibTransId="{26D028A5-1A52-46AB-ADB1-2E0CFA902397}"/>
    <dgm:cxn modelId="{8C48F71F-1B07-4AF2-B11F-1340BF3AFC86}" type="presOf" srcId="{0E9D2CE4-DA7A-4510-AD5F-3DA5C28EF793}" destId="{58354EF7-DE12-47FA-B7B5-B6352B01BC11}" srcOrd="0" destOrd="0" presId="urn:microsoft.com/office/officeart/2016/7/layout/ChevronBlockProcess"/>
    <dgm:cxn modelId="{9F8E254F-A3A8-4681-938A-8EFC436E8565}" type="presOf" srcId="{BBB7B362-4D4C-4EB2-9B67-3800D0617A4A}" destId="{8DD9C558-A1ED-4A6F-9C5D-A3537EBCD212}" srcOrd="0" destOrd="0" presId="urn:microsoft.com/office/officeart/2016/7/layout/ChevronBlockProcess"/>
    <dgm:cxn modelId="{155AF658-145F-4A4F-9EFE-AC6DD88CB2B9}" srcId="{9CB8FE81-2637-4298-965A-18D44BBD3510}" destId="{0E9D2CE4-DA7A-4510-AD5F-3DA5C28EF793}" srcOrd="0" destOrd="0" parTransId="{9ECDA238-BBC1-4397-8A03-EAF764E58732}" sibTransId="{1AA1944C-FAEC-418B-A7FE-C036A3970E33}"/>
    <dgm:cxn modelId="{ED583A8C-758A-407E-85F1-B73D186E2D80}" type="presOf" srcId="{EFE57A1B-2875-4EF8-B27F-4080EE25BAC3}" destId="{F5E564D6-F9C8-468D-9E75-5C4BA001158B}" srcOrd="0" destOrd="0" presId="urn:microsoft.com/office/officeart/2016/7/layout/ChevronBlockProcess"/>
    <dgm:cxn modelId="{7566498D-6152-48B9-8268-6B4A289F321D}" srcId="{0E9D2CE4-DA7A-4510-AD5F-3DA5C28EF793}" destId="{C742A4EC-9965-4476-92F7-DE617D00FB04}" srcOrd="0" destOrd="0" parTransId="{DFA5FF2B-341F-4E58-9C69-28739AF65F17}" sibTransId="{9A2E5EA0-CB02-4E68-A26D-9D0A84B28EF6}"/>
    <dgm:cxn modelId="{6CAE9A99-4428-4A71-B340-89487E627705}" type="presOf" srcId="{C742A4EC-9965-4476-92F7-DE617D00FB04}" destId="{58354EF7-DE12-47FA-B7B5-B6352B01BC11}" srcOrd="0" destOrd="1" presId="urn:microsoft.com/office/officeart/2016/7/layout/ChevronBlockProcess"/>
    <dgm:cxn modelId="{9A025A9F-3F66-4525-84AD-BD9EC8A14EA0}" type="presOf" srcId="{1552C6B3-B34F-457A-94E9-CCA0EB987344}" destId="{1ACB813D-103E-4C1C-91B4-89491CC747A6}" srcOrd="0" destOrd="0" presId="urn:microsoft.com/office/officeart/2016/7/layout/ChevronBlockProcess"/>
    <dgm:cxn modelId="{3B6CBBBD-761B-4C2E-9AEC-C42B7F8D57F4}" srcId="{F179E105-789B-4F59-BF82-77795E610493}" destId="{E53E1FF9-901C-4AF3-840F-183309B39A31}" srcOrd="1" destOrd="0" parTransId="{90779664-E97C-4D5D-9E91-4EF7DAF22536}" sibTransId="{4BF966F7-C2DF-46DC-956B-4D03274254DB}"/>
    <dgm:cxn modelId="{CB46C4DD-1CB3-4E2A-BB56-AC7D3E67A8A1}" srcId="{F179E105-789B-4F59-BF82-77795E610493}" destId="{9CB8FE81-2637-4298-965A-18D44BBD3510}" srcOrd="2" destOrd="0" parTransId="{5C370E38-DDA6-4033-9C85-9C6C7F0C7135}" sibTransId="{1A013516-D072-46F2-B745-E5C017743B49}"/>
    <dgm:cxn modelId="{F60424E8-2ADD-4DE2-B8F9-607A3B2EA68F}" type="presOf" srcId="{F179E105-789B-4F59-BF82-77795E610493}" destId="{A3E01A81-7EEC-4619-93C9-C334FE51E71A}" srcOrd="0" destOrd="0" presId="urn:microsoft.com/office/officeart/2016/7/layout/ChevronBlockProcess"/>
    <dgm:cxn modelId="{ECE729F7-D5B8-4D05-99F9-3B79C413A5A1}" type="presOf" srcId="{9CB8FE81-2637-4298-965A-18D44BBD3510}" destId="{40F4F559-2D82-46D5-80FF-D7ECA5D216E5}" srcOrd="0" destOrd="0" presId="urn:microsoft.com/office/officeart/2016/7/layout/ChevronBlockProcess"/>
    <dgm:cxn modelId="{C23BAA7C-7AC1-41BC-8B99-65334C82B901}" type="presParOf" srcId="{A3E01A81-7EEC-4619-93C9-C334FE51E71A}" destId="{A770C03F-0FFC-4822-9C92-A13141C97919}" srcOrd="0" destOrd="0" presId="urn:microsoft.com/office/officeart/2016/7/layout/ChevronBlockProcess"/>
    <dgm:cxn modelId="{AF684160-AD0B-45BE-9B14-07F5CFA164D0}" type="presParOf" srcId="{A770C03F-0FFC-4822-9C92-A13141C97919}" destId="{1ACB813D-103E-4C1C-91B4-89491CC747A6}" srcOrd="0" destOrd="0" presId="urn:microsoft.com/office/officeart/2016/7/layout/ChevronBlockProcess"/>
    <dgm:cxn modelId="{50994083-427B-491B-9B98-D64CC214D435}" type="presParOf" srcId="{A770C03F-0FFC-4822-9C92-A13141C97919}" destId="{F5E564D6-F9C8-468D-9E75-5C4BA001158B}" srcOrd="1" destOrd="0" presId="urn:microsoft.com/office/officeart/2016/7/layout/ChevronBlockProcess"/>
    <dgm:cxn modelId="{9E14F79B-276F-4F1B-9754-AC1A2C4DF8EF}" type="presParOf" srcId="{A3E01A81-7EEC-4619-93C9-C334FE51E71A}" destId="{F2481076-E675-47D0-A691-0E0D6371D91E}" srcOrd="1" destOrd="0" presId="urn:microsoft.com/office/officeart/2016/7/layout/ChevronBlockProcess"/>
    <dgm:cxn modelId="{8B17629C-78C2-47C4-8606-5750D83D0D5C}" type="presParOf" srcId="{A3E01A81-7EEC-4619-93C9-C334FE51E71A}" destId="{2E26F7FE-628C-4E68-986B-C8ED0BB34B6F}" srcOrd="2" destOrd="0" presId="urn:microsoft.com/office/officeart/2016/7/layout/ChevronBlockProcess"/>
    <dgm:cxn modelId="{6995EDE5-9951-4846-92DD-4B2DEC2D6727}" type="presParOf" srcId="{2E26F7FE-628C-4E68-986B-C8ED0BB34B6F}" destId="{74B3C0EB-32F0-424C-8AC0-76FB10C7901D}" srcOrd="0" destOrd="0" presId="urn:microsoft.com/office/officeart/2016/7/layout/ChevronBlockProcess"/>
    <dgm:cxn modelId="{1B07A9A5-60C3-4B55-93D9-CA9A6F8B9B40}" type="presParOf" srcId="{2E26F7FE-628C-4E68-986B-C8ED0BB34B6F}" destId="{8DD9C558-A1ED-4A6F-9C5D-A3537EBCD212}" srcOrd="1" destOrd="0" presId="urn:microsoft.com/office/officeart/2016/7/layout/ChevronBlockProcess"/>
    <dgm:cxn modelId="{6454FC96-E6D1-418D-8939-873C7BD3A56A}" type="presParOf" srcId="{A3E01A81-7EEC-4619-93C9-C334FE51E71A}" destId="{00686CF7-638B-4CB3-8172-18E6AEA062E9}" srcOrd="3" destOrd="0" presId="urn:microsoft.com/office/officeart/2016/7/layout/ChevronBlockProcess"/>
    <dgm:cxn modelId="{0FA0E11B-5099-427E-918D-25914EE9546C}" type="presParOf" srcId="{A3E01A81-7EEC-4619-93C9-C334FE51E71A}" destId="{F4EBECCA-F3D6-445A-8A60-EA726790A202}" srcOrd="4" destOrd="0" presId="urn:microsoft.com/office/officeart/2016/7/layout/ChevronBlockProcess"/>
    <dgm:cxn modelId="{2F2C4968-83EC-4352-8B83-9749CD43175E}" type="presParOf" srcId="{F4EBECCA-F3D6-445A-8A60-EA726790A202}" destId="{40F4F559-2D82-46D5-80FF-D7ECA5D216E5}" srcOrd="0" destOrd="0" presId="urn:microsoft.com/office/officeart/2016/7/layout/ChevronBlockProcess"/>
    <dgm:cxn modelId="{5E08AF5F-8CA7-412E-A4B4-132ED49B6809}" type="presParOf" srcId="{F4EBECCA-F3D6-445A-8A60-EA726790A202}" destId="{58354EF7-DE12-47FA-B7B5-B6352B01BC11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9AD35C-5B57-45A4-8B3E-49F6698F3866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BD8BF59-1CD0-448B-BBC5-A1EB60A49527}">
      <dgm:prSet/>
      <dgm:spPr/>
      <dgm:t>
        <a:bodyPr/>
        <a:lstStyle/>
        <a:p>
          <a:pPr latinLnBrk="1"/>
          <a:r>
            <a:rPr 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단어 훈련</a:t>
          </a:r>
        </a:p>
      </dgm:t>
    </dgm:pt>
    <dgm:pt modelId="{B067E825-ABE5-4A43-860E-190C83C99650}" type="par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43E29EFE-F60A-4FBF-8F45-23A914710B4D}" type="sib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750FC0FB-E75D-4C87-980A-E4637D43DAFE}">
      <dgm:prSet/>
      <dgm:spPr/>
      <dgm:t>
        <a:bodyPr/>
        <a:lstStyle/>
        <a:p>
          <a:pPr latinLnBrk="1"/>
          <a:r>
            <a:rPr lang="ko-KR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개체명</a:t>
          </a:r>
          <a:r>
            <a:rPr 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 인식</a:t>
          </a:r>
        </a:p>
      </dgm:t>
    </dgm:pt>
    <dgm:pt modelId="{23DF2974-A23F-4F38-BDB2-3C917E4D1340}" type="par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5546396A-3121-4F11-827F-682CBF44CFE9}" type="sib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CEEA238C-F3D2-4A02-B201-0136ED1DAA08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개체명 예측</a:t>
          </a:r>
        </a:p>
      </dgm:t>
    </dgm:pt>
    <dgm:pt modelId="{67C32F3E-0160-4C4F-B82C-679487DAE1A3}" type="par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97A196FD-F954-456C-AF48-1584CD536A62}" type="sib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467C288B-3BAA-4982-8FDC-7EB6F8383248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의도 훈련</a:t>
          </a:r>
        </a:p>
      </dgm:t>
    </dgm:pt>
    <dgm:pt modelId="{2E6D7D8A-9645-4749-B032-CC81A563E220}" type="par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5DEB65B4-A145-430C-91C2-DFC94FAF112C}" type="sib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65BCBCE7-5829-4722-BFF7-988B5252B9AF}">
      <dgm:prSet/>
      <dgm:spPr/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답변 탐색</a:t>
          </a:r>
        </a:p>
      </dgm:t>
    </dgm:pt>
    <dgm:pt modelId="{5BDD9A72-A284-4F99-AC41-6AF0F896FE20}" type="par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6ED160C7-E623-4388-9A56-BD13CDC7A22E}" type="sib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9350468D-62FC-400D-8851-C728DB00808D}">
      <dgm:prSet/>
      <dgm:spPr>
        <a:solidFill>
          <a:schemeClr val="accent2"/>
        </a:solidFill>
      </dgm:spPr>
      <dgm:t>
        <a:bodyPr/>
        <a:lstStyle/>
        <a:p>
          <a:pPr latinLnBrk="1"/>
          <a:r>
            <a:rPr lang="ko-KR">
              <a:latin typeface="나눔스퀘어" panose="020B0600000101010101" pitchFamily="50" charset="-127"/>
              <a:ea typeface="나눔스퀘어" panose="020B0600000101010101" pitchFamily="50" charset="-127"/>
            </a:rPr>
            <a:t>답변 출력</a:t>
          </a:r>
        </a:p>
      </dgm:t>
    </dgm:pt>
    <dgm:pt modelId="{DA2AA0B9-48EB-4193-9676-86DE3F1D7797}" type="par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1B2F7E1B-F4AB-4310-9BC2-806C62544285}" type="sib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4518FE5C-6711-4CAB-88FA-70E48AA5B0E7}" type="pres">
      <dgm:prSet presAssocID="{1B9AD35C-5B57-45A4-8B3E-49F6698F3866}" presName="CompostProcess" presStyleCnt="0">
        <dgm:presLayoutVars>
          <dgm:dir/>
          <dgm:resizeHandles val="exact"/>
        </dgm:presLayoutVars>
      </dgm:prSet>
      <dgm:spPr/>
    </dgm:pt>
    <dgm:pt modelId="{6997D4A2-7E84-4E54-BBBA-9B9A99201B9A}" type="pres">
      <dgm:prSet presAssocID="{1B9AD35C-5B57-45A4-8B3E-49F6698F3866}" presName="arrow" presStyleLbl="bgShp" presStyleIdx="0" presStyleCnt="1"/>
      <dgm:spPr/>
    </dgm:pt>
    <dgm:pt modelId="{80C7B674-91E0-4F0A-A32A-70FB44BDDE69}" type="pres">
      <dgm:prSet presAssocID="{1B9AD35C-5B57-45A4-8B3E-49F6698F3866}" presName="linearProcess" presStyleCnt="0"/>
      <dgm:spPr/>
    </dgm:pt>
    <dgm:pt modelId="{30312907-CD73-4DF5-A606-E577128574B4}" type="pres">
      <dgm:prSet presAssocID="{9BD8BF59-1CD0-448B-BBC5-A1EB60A49527}" presName="textNode" presStyleLbl="node1" presStyleIdx="0" presStyleCnt="6">
        <dgm:presLayoutVars>
          <dgm:bulletEnabled val="1"/>
        </dgm:presLayoutVars>
      </dgm:prSet>
      <dgm:spPr/>
    </dgm:pt>
    <dgm:pt modelId="{432AB5B6-81D1-4F14-B7EC-86E326AE62EA}" type="pres">
      <dgm:prSet presAssocID="{43E29EFE-F60A-4FBF-8F45-23A914710B4D}" presName="sibTrans" presStyleCnt="0"/>
      <dgm:spPr/>
    </dgm:pt>
    <dgm:pt modelId="{9A99D120-B3A6-44F5-8B57-7418EA871397}" type="pres">
      <dgm:prSet presAssocID="{750FC0FB-E75D-4C87-980A-E4637D43DAFE}" presName="textNode" presStyleLbl="node1" presStyleIdx="1" presStyleCnt="6">
        <dgm:presLayoutVars>
          <dgm:bulletEnabled val="1"/>
        </dgm:presLayoutVars>
      </dgm:prSet>
      <dgm:spPr/>
    </dgm:pt>
    <dgm:pt modelId="{6D104C26-257F-412D-9AE2-B7553EBF83D0}" type="pres">
      <dgm:prSet presAssocID="{5546396A-3121-4F11-827F-682CBF44CFE9}" presName="sibTrans" presStyleCnt="0"/>
      <dgm:spPr/>
    </dgm:pt>
    <dgm:pt modelId="{55FE00D3-E3B9-4976-BE70-F77F1B580F2A}" type="pres">
      <dgm:prSet presAssocID="{CEEA238C-F3D2-4A02-B201-0136ED1DAA08}" presName="textNode" presStyleLbl="node1" presStyleIdx="2" presStyleCnt="6">
        <dgm:presLayoutVars>
          <dgm:bulletEnabled val="1"/>
        </dgm:presLayoutVars>
      </dgm:prSet>
      <dgm:spPr/>
    </dgm:pt>
    <dgm:pt modelId="{E06F8C78-AD2C-4B4C-B69E-8F30569BDBAC}" type="pres">
      <dgm:prSet presAssocID="{97A196FD-F954-456C-AF48-1584CD536A62}" presName="sibTrans" presStyleCnt="0"/>
      <dgm:spPr/>
    </dgm:pt>
    <dgm:pt modelId="{799BCA38-A515-426E-9713-DBC667DFA2F7}" type="pres">
      <dgm:prSet presAssocID="{467C288B-3BAA-4982-8FDC-7EB6F8383248}" presName="textNode" presStyleLbl="node1" presStyleIdx="3" presStyleCnt="6">
        <dgm:presLayoutVars>
          <dgm:bulletEnabled val="1"/>
        </dgm:presLayoutVars>
      </dgm:prSet>
      <dgm:spPr/>
    </dgm:pt>
    <dgm:pt modelId="{EACDDA81-351C-46B6-B95F-71579D713B64}" type="pres">
      <dgm:prSet presAssocID="{5DEB65B4-A145-430C-91C2-DFC94FAF112C}" presName="sibTrans" presStyleCnt="0"/>
      <dgm:spPr/>
    </dgm:pt>
    <dgm:pt modelId="{E9CBAEB9-B275-4DDD-88DB-F6708153CDBB}" type="pres">
      <dgm:prSet presAssocID="{65BCBCE7-5829-4722-BFF7-988B5252B9AF}" presName="textNode" presStyleLbl="node1" presStyleIdx="4" presStyleCnt="6">
        <dgm:presLayoutVars>
          <dgm:bulletEnabled val="1"/>
        </dgm:presLayoutVars>
      </dgm:prSet>
      <dgm:spPr/>
    </dgm:pt>
    <dgm:pt modelId="{34C6B43F-AA3E-426F-B1AA-5725372B32FE}" type="pres">
      <dgm:prSet presAssocID="{6ED160C7-E623-4388-9A56-BD13CDC7A22E}" presName="sibTrans" presStyleCnt="0"/>
      <dgm:spPr/>
    </dgm:pt>
    <dgm:pt modelId="{3C2DCA35-C9F6-48DB-8DF4-66948F601839}" type="pres">
      <dgm:prSet presAssocID="{9350468D-62FC-400D-8851-C728DB00808D}" presName="textNode" presStyleLbl="node1" presStyleIdx="5" presStyleCnt="6" custLinFactNeighborX="65" custLinFactNeighborY="-834">
        <dgm:presLayoutVars>
          <dgm:bulletEnabled val="1"/>
        </dgm:presLayoutVars>
      </dgm:prSet>
      <dgm:spPr/>
    </dgm:pt>
  </dgm:ptLst>
  <dgm:cxnLst>
    <dgm:cxn modelId="{B1995E28-5D97-424C-97A0-D1069BD450D2}" type="presOf" srcId="{CEEA238C-F3D2-4A02-B201-0136ED1DAA08}" destId="{55FE00D3-E3B9-4976-BE70-F77F1B580F2A}" srcOrd="0" destOrd="0" presId="urn:microsoft.com/office/officeart/2005/8/layout/hProcess9"/>
    <dgm:cxn modelId="{FCDACA38-6D4E-413C-865F-4F54B7187D06}" type="presOf" srcId="{750FC0FB-E75D-4C87-980A-E4637D43DAFE}" destId="{9A99D120-B3A6-44F5-8B57-7418EA871397}" srcOrd="0" destOrd="0" presId="urn:microsoft.com/office/officeart/2005/8/layout/hProcess9"/>
    <dgm:cxn modelId="{6074DE43-3B7B-4264-A7DE-B49349ECFA37}" srcId="{1B9AD35C-5B57-45A4-8B3E-49F6698F3866}" destId="{65BCBCE7-5829-4722-BFF7-988B5252B9AF}" srcOrd="4" destOrd="0" parTransId="{5BDD9A72-A284-4F99-AC41-6AF0F896FE20}" sibTransId="{6ED160C7-E623-4388-9A56-BD13CDC7A22E}"/>
    <dgm:cxn modelId="{3DCA7279-491E-4FFF-8E90-4CC861961EFC}" srcId="{1B9AD35C-5B57-45A4-8B3E-49F6698F3866}" destId="{9350468D-62FC-400D-8851-C728DB00808D}" srcOrd="5" destOrd="0" parTransId="{DA2AA0B9-48EB-4193-9676-86DE3F1D7797}" sibTransId="{1B2F7E1B-F4AB-4310-9BC2-806C62544285}"/>
    <dgm:cxn modelId="{AC99737A-07EC-47F4-8323-C638EDE051CA}" type="presOf" srcId="{1B9AD35C-5B57-45A4-8B3E-49F6698F3866}" destId="{4518FE5C-6711-4CAB-88FA-70E48AA5B0E7}" srcOrd="0" destOrd="0" presId="urn:microsoft.com/office/officeart/2005/8/layout/hProcess9"/>
    <dgm:cxn modelId="{D8B6F67E-9306-42CD-9E12-F62737E420DF}" type="presOf" srcId="{467C288B-3BAA-4982-8FDC-7EB6F8383248}" destId="{799BCA38-A515-426E-9713-DBC667DFA2F7}" srcOrd="0" destOrd="0" presId="urn:microsoft.com/office/officeart/2005/8/layout/hProcess9"/>
    <dgm:cxn modelId="{3296D0AC-0D7B-4450-9266-3872BF828772}" type="presOf" srcId="{9350468D-62FC-400D-8851-C728DB00808D}" destId="{3C2DCA35-C9F6-48DB-8DF4-66948F601839}" srcOrd="0" destOrd="0" presId="urn:microsoft.com/office/officeart/2005/8/layout/hProcess9"/>
    <dgm:cxn modelId="{458B21B6-A940-4DED-BE08-271B0A985440}" srcId="{1B9AD35C-5B57-45A4-8B3E-49F6698F3866}" destId="{CEEA238C-F3D2-4A02-B201-0136ED1DAA08}" srcOrd="2" destOrd="0" parTransId="{67C32F3E-0160-4C4F-B82C-679487DAE1A3}" sibTransId="{97A196FD-F954-456C-AF48-1584CD536A62}"/>
    <dgm:cxn modelId="{0B974AC4-B2C4-4587-95D2-20D2164115C2}" srcId="{1B9AD35C-5B57-45A4-8B3E-49F6698F3866}" destId="{9BD8BF59-1CD0-448B-BBC5-A1EB60A49527}" srcOrd="0" destOrd="0" parTransId="{B067E825-ABE5-4A43-860E-190C83C99650}" sibTransId="{43E29EFE-F60A-4FBF-8F45-23A914710B4D}"/>
    <dgm:cxn modelId="{35E9B8D0-0969-4617-86FC-DDC3EC7F59DB}" type="presOf" srcId="{65BCBCE7-5829-4722-BFF7-988B5252B9AF}" destId="{E9CBAEB9-B275-4DDD-88DB-F6708153CDBB}" srcOrd="0" destOrd="0" presId="urn:microsoft.com/office/officeart/2005/8/layout/hProcess9"/>
    <dgm:cxn modelId="{24A976E5-6238-4C99-9184-1B4B0DFDE6DF}" srcId="{1B9AD35C-5B57-45A4-8B3E-49F6698F3866}" destId="{750FC0FB-E75D-4C87-980A-E4637D43DAFE}" srcOrd="1" destOrd="0" parTransId="{23DF2974-A23F-4F38-BDB2-3C917E4D1340}" sibTransId="{5546396A-3121-4F11-827F-682CBF44CFE9}"/>
    <dgm:cxn modelId="{D08AAFEF-FBAF-4323-B039-1DA083F9B197}" srcId="{1B9AD35C-5B57-45A4-8B3E-49F6698F3866}" destId="{467C288B-3BAA-4982-8FDC-7EB6F8383248}" srcOrd="3" destOrd="0" parTransId="{2E6D7D8A-9645-4749-B032-CC81A563E220}" sibTransId="{5DEB65B4-A145-430C-91C2-DFC94FAF112C}"/>
    <dgm:cxn modelId="{1D041FFC-1250-4BAA-A307-BE1EEA1C7A98}" type="presOf" srcId="{9BD8BF59-1CD0-448B-BBC5-A1EB60A49527}" destId="{30312907-CD73-4DF5-A606-E577128574B4}" srcOrd="0" destOrd="0" presId="urn:microsoft.com/office/officeart/2005/8/layout/hProcess9"/>
    <dgm:cxn modelId="{9F126DD7-18BD-4708-BCC3-6B9C961784E7}" type="presParOf" srcId="{4518FE5C-6711-4CAB-88FA-70E48AA5B0E7}" destId="{6997D4A2-7E84-4E54-BBBA-9B9A99201B9A}" srcOrd="0" destOrd="0" presId="urn:microsoft.com/office/officeart/2005/8/layout/hProcess9"/>
    <dgm:cxn modelId="{E4FAD3CF-C943-4E8C-BCDF-E24786AB5C20}" type="presParOf" srcId="{4518FE5C-6711-4CAB-88FA-70E48AA5B0E7}" destId="{80C7B674-91E0-4F0A-A32A-70FB44BDDE69}" srcOrd="1" destOrd="0" presId="urn:microsoft.com/office/officeart/2005/8/layout/hProcess9"/>
    <dgm:cxn modelId="{140F04D0-1B55-4D8B-B2FF-64097787E3FC}" type="presParOf" srcId="{80C7B674-91E0-4F0A-A32A-70FB44BDDE69}" destId="{30312907-CD73-4DF5-A606-E577128574B4}" srcOrd="0" destOrd="0" presId="urn:microsoft.com/office/officeart/2005/8/layout/hProcess9"/>
    <dgm:cxn modelId="{BDCBBB56-7F12-4036-9FB2-EEF8BD9006F2}" type="presParOf" srcId="{80C7B674-91E0-4F0A-A32A-70FB44BDDE69}" destId="{432AB5B6-81D1-4F14-B7EC-86E326AE62EA}" srcOrd="1" destOrd="0" presId="urn:microsoft.com/office/officeart/2005/8/layout/hProcess9"/>
    <dgm:cxn modelId="{B335D9B9-8475-4F9E-A44C-9F4DA59247E8}" type="presParOf" srcId="{80C7B674-91E0-4F0A-A32A-70FB44BDDE69}" destId="{9A99D120-B3A6-44F5-8B57-7418EA871397}" srcOrd="2" destOrd="0" presId="urn:microsoft.com/office/officeart/2005/8/layout/hProcess9"/>
    <dgm:cxn modelId="{FCC3BEC3-8908-4B5F-A205-467043E65158}" type="presParOf" srcId="{80C7B674-91E0-4F0A-A32A-70FB44BDDE69}" destId="{6D104C26-257F-412D-9AE2-B7553EBF83D0}" srcOrd="3" destOrd="0" presId="urn:microsoft.com/office/officeart/2005/8/layout/hProcess9"/>
    <dgm:cxn modelId="{FFDABC31-5ADA-4B7F-87EB-5182BAD7F247}" type="presParOf" srcId="{80C7B674-91E0-4F0A-A32A-70FB44BDDE69}" destId="{55FE00D3-E3B9-4976-BE70-F77F1B580F2A}" srcOrd="4" destOrd="0" presId="urn:microsoft.com/office/officeart/2005/8/layout/hProcess9"/>
    <dgm:cxn modelId="{7F4453FA-8D38-4B41-93E4-81A361E005FE}" type="presParOf" srcId="{80C7B674-91E0-4F0A-A32A-70FB44BDDE69}" destId="{E06F8C78-AD2C-4B4C-B69E-8F30569BDBAC}" srcOrd="5" destOrd="0" presId="urn:microsoft.com/office/officeart/2005/8/layout/hProcess9"/>
    <dgm:cxn modelId="{F5D71736-EED6-4F3D-B942-0C8968E2B5C0}" type="presParOf" srcId="{80C7B674-91E0-4F0A-A32A-70FB44BDDE69}" destId="{799BCA38-A515-426E-9713-DBC667DFA2F7}" srcOrd="6" destOrd="0" presId="urn:microsoft.com/office/officeart/2005/8/layout/hProcess9"/>
    <dgm:cxn modelId="{62581873-7324-4270-BE55-291FD2C109CC}" type="presParOf" srcId="{80C7B674-91E0-4F0A-A32A-70FB44BDDE69}" destId="{EACDDA81-351C-46B6-B95F-71579D713B64}" srcOrd="7" destOrd="0" presId="urn:microsoft.com/office/officeart/2005/8/layout/hProcess9"/>
    <dgm:cxn modelId="{CA3ED75D-5685-460B-A04A-C80D4C346EAC}" type="presParOf" srcId="{80C7B674-91E0-4F0A-A32A-70FB44BDDE69}" destId="{E9CBAEB9-B275-4DDD-88DB-F6708153CDBB}" srcOrd="8" destOrd="0" presId="urn:microsoft.com/office/officeart/2005/8/layout/hProcess9"/>
    <dgm:cxn modelId="{A319CEDF-81A4-408C-B0CA-2150EF180207}" type="presParOf" srcId="{80C7B674-91E0-4F0A-A32A-70FB44BDDE69}" destId="{34C6B43F-AA3E-426F-B1AA-5725372B32FE}" srcOrd="9" destOrd="0" presId="urn:microsoft.com/office/officeart/2005/8/layout/hProcess9"/>
    <dgm:cxn modelId="{8E46F9D4-8FCC-4A25-9016-CC0A0CE97895}" type="presParOf" srcId="{80C7B674-91E0-4F0A-A32A-70FB44BDDE69}" destId="{3C2DCA35-C9F6-48DB-8DF4-66948F60183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7789AF-D7BB-4B85-9A49-E1534BB608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</dgm:pt>
    <dgm:pt modelId="{F27CDB09-A4F5-4231-813D-B7FE774E71D9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과목명을 저장하는 사전 등록</a:t>
          </a:r>
        </a:p>
      </dgm:t>
    </dgm:pt>
    <dgm:pt modelId="{97D833B0-8DDC-4AF4-872C-937368B46E51}" type="parTrans" cxnId="{223B349A-6062-492E-B00C-01B0C0936A78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1F231B-B218-4B42-930A-CCE39B79990C}" type="sibTrans" cxnId="{223B349A-6062-492E-B00C-01B0C0936A78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E3F61B2-898C-40C2-80A8-E353A360A7CC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DB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및 테이블 구성</a:t>
          </a:r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해답 탐색기</a:t>
          </a:r>
        </a:p>
      </dgm:t>
    </dgm:pt>
    <dgm:pt modelId="{139B8646-9994-4CA8-BE42-52BAE6364F46}" type="parTrans" cxnId="{BF20912A-C9C0-464B-940A-2D4C3B9F00B4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459BCE2-9E19-4A13-B25B-C292281547AE}" type="sibTrans" cxnId="{BF20912A-C9C0-464B-940A-2D4C3B9F00B4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B85603C-D356-4D36-B5F8-0D3888A25633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순환신경망</a:t>
          </a:r>
        </a:p>
      </dgm:t>
    </dgm:pt>
    <dgm:pt modelId="{A5D068A9-659E-4565-930D-D376DC5A77CE}" type="parTrans" cxnId="{3ED27E8D-9042-47A1-9DFA-66941B2B61DA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983B8D6-9791-4621-B98A-C8456648E954}" type="sibTrans" cxnId="{3ED27E8D-9042-47A1-9DFA-66941B2B61DA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75B876D-BD85-4CC3-92D4-9CB7A4F035BC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 </a:t>
          </a:r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접속 정보를 위한 전역 매개변수 정의</a:t>
          </a:r>
        </a:p>
      </dgm:t>
    </dgm:pt>
    <dgm:pt modelId="{DD751D4A-A004-4D7A-AFAD-ABADCD3FDAB4}" type="parTrans" cxnId="{5567A073-A1D2-4659-B416-702958BB669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5AD6FED-1942-4EE4-B629-A726ED53A461}" type="sibTrans" cxnId="{5567A073-A1D2-4659-B416-702958BB669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B4A2A74-2ED0-4D53-8D6C-02B4C6B003F8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채팅을 위한 사용자 인터페이스</a:t>
          </a:r>
        </a:p>
      </dgm:t>
    </dgm:pt>
    <dgm:pt modelId="{7BAF3683-7F8A-4AD4-B39E-A47765C03890}" type="parTrans" cxnId="{DAA3BB6D-0CA2-474F-9F24-D5991C510879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C7079EC-3ABB-48E6-A706-AC1D2AD35EA1}" type="sibTrans" cxnId="{DAA3BB6D-0CA2-474F-9F24-D5991C510879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4E655EF-CA58-4B7D-84C5-CD974192DCB4}" type="pres">
      <dgm:prSet presAssocID="{3B7789AF-D7BB-4B85-9A49-E1534BB60832}" presName="Name0" presStyleCnt="0">
        <dgm:presLayoutVars>
          <dgm:chMax val="7"/>
          <dgm:chPref val="7"/>
          <dgm:dir/>
        </dgm:presLayoutVars>
      </dgm:prSet>
      <dgm:spPr/>
    </dgm:pt>
    <dgm:pt modelId="{CAEEA2CD-E729-446E-916F-9F1D3C5CA6FB}" type="pres">
      <dgm:prSet presAssocID="{3B7789AF-D7BB-4B85-9A49-E1534BB60832}" presName="Name1" presStyleCnt="0"/>
      <dgm:spPr/>
    </dgm:pt>
    <dgm:pt modelId="{061150B9-3300-483B-802A-3DDE9957769B}" type="pres">
      <dgm:prSet presAssocID="{3B7789AF-D7BB-4B85-9A49-E1534BB60832}" presName="cycle" presStyleCnt="0"/>
      <dgm:spPr/>
    </dgm:pt>
    <dgm:pt modelId="{E6862554-D062-46C9-B12F-A5ACE2952A70}" type="pres">
      <dgm:prSet presAssocID="{3B7789AF-D7BB-4B85-9A49-E1534BB60832}" presName="srcNode" presStyleLbl="node1" presStyleIdx="0" presStyleCnt="5"/>
      <dgm:spPr/>
    </dgm:pt>
    <dgm:pt modelId="{1E785EA7-B4F8-4954-B495-794A11AA2DA4}" type="pres">
      <dgm:prSet presAssocID="{3B7789AF-D7BB-4B85-9A49-E1534BB60832}" presName="conn" presStyleLbl="parChTrans1D2" presStyleIdx="0" presStyleCnt="1"/>
      <dgm:spPr/>
    </dgm:pt>
    <dgm:pt modelId="{49BA2B5F-1A62-443B-85EF-7B0EDA8D59ED}" type="pres">
      <dgm:prSet presAssocID="{3B7789AF-D7BB-4B85-9A49-E1534BB60832}" presName="extraNode" presStyleLbl="node1" presStyleIdx="0" presStyleCnt="5"/>
      <dgm:spPr/>
    </dgm:pt>
    <dgm:pt modelId="{3EC7A894-05D4-4ABD-AFA3-F476C422A462}" type="pres">
      <dgm:prSet presAssocID="{3B7789AF-D7BB-4B85-9A49-E1534BB60832}" presName="dstNode" presStyleLbl="node1" presStyleIdx="0" presStyleCnt="5"/>
      <dgm:spPr/>
    </dgm:pt>
    <dgm:pt modelId="{010DE14C-36B6-46C1-A295-7E62D73CA42A}" type="pres">
      <dgm:prSet presAssocID="{F27CDB09-A4F5-4231-813D-B7FE774E71D9}" presName="text_1" presStyleLbl="node1" presStyleIdx="0" presStyleCnt="5">
        <dgm:presLayoutVars>
          <dgm:bulletEnabled val="1"/>
        </dgm:presLayoutVars>
      </dgm:prSet>
      <dgm:spPr/>
    </dgm:pt>
    <dgm:pt modelId="{66C6D508-C58F-4B9D-8E45-844D923A1F03}" type="pres">
      <dgm:prSet presAssocID="{F27CDB09-A4F5-4231-813D-B7FE774E71D9}" presName="accent_1" presStyleCnt="0"/>
      <dgm:spPr/>
    </dgm:pt>
    <dgm:pt modelId="{085A14AC-40AA-479D-8438-E77783FCD10A}" type="pres">
      <dgm:prSet presAssocID="{F27CDB09-A4F5-4231-813D-B7FE774E71D9}" presName="accentRepeatNode" presStyleLbl="solidFgAcc1" presStyleIdx="0" presStyleCnt="5"/>
      <dgm:spPr/>
    </dgm:pt>
    <dgm:pt modelId="{89717E7A-26AC-48D7-9BD3-72CC82354FF4}" type="pres">
      <dgm:prSet presAssocID="{A75B876D-BD85-4CC3-92D4-9CB7A4F035BC}" presName="text_2" presStyleLbl="node1" presStyleIdx="1" presStyleCnt="5">
        <dgm:presLayoutVars>
          <dgm:bulletEnabled val="1"/>
        </dgm:presLayoutVars>
      </dgm:prSet>
      <dgm:spPr/>
    </dgm:pt>
    <dgm:pt modelId="{E919267A-77E8-4970-9FA4-8B963A1B4425}" type="pres">
      <dgm:prSet presAssocID="{A75B876D-BD85-4CC3-92D4-9CB7A4F035BC}" presName="accent_2" presStyleCnt="0"/>
      <dgm:spPr/>
    </dgm:pt>
    <dgm:pt modelId="{1A414B00-8DDD-4009-AB5C-887D2C40E620}" type="pres">
      <dgm:prSet presAssocID="{A75B876D-BD85-4CC3-92D4-9CB7A4F035BC}" presName="accentRepeatNode" presStyleLbl="solidFgAcc1" presStyleIdx="1" presStyleCnt="5"/>
      <dgm:spPr/>
    </dgm:pt>
    <dgm:pt modelId="{ED54C1ED-383B-4EEE-BBFD-39C06F8FA96B}" type="pres">
      <dgm:prSet presAssocID="{9E3F61B2-898C-40C2-80A8-E353A360A7CC}" presName="text_3" presStyleLbl="node1" presStyleIdx="2" presStyleCnt="5">
        <dgm:presLayoutVars>
          <dgm:bulletEnabled val="1"/>
        </dgm:presLayoutVars>
      </dgm:prSet>
      <dgm:spPr/>
    </dgm:pt>
    <dgm:pt modelId="{5B9AC46F-F764-44F1-ADA2-71D03CB2E647}" type="pres">
      <dgm:prSet presAssocID="{9E3F61B2-898C-40C2-80A8-E353A360A7CC}" presName="accent_3" presStyleCnt="0"/>
      <dgm:spPr/>
    </dgm:pt>
    <dgm:pt modelId="{27CD3D5A-358A-4186-93E5-DE739AABB1D7}" type="pres">
      <dgm:prSet presAssocID="{9E3F61B2-898C-40C2-80A8-E353A360A7CC}" presName="accentRepeatNode" presStyleLbl="solidFgAcc1" presStyleIdx="2" presStyleCnt="5"/>
      <dgm:spPr/>
    </dgm:pt>
    <dgm:pt modelId="{AE198E41-6DA6-4D24-9EFF-FC5D32A48F25}" type="pres">
      <dgm:prSet presAssocID="{1B85603C-D356-4D36-B5F8-0D3888A25633}" presName="text_4" presStyleLbl="node1" presStyleIdx="3" presStyleCnt="5">
        <dgm:presLayoutVars>
          <dgm:bulletEnabled val="1"/>
        </dgm:presLayoutVars>
      </dgm:prSet>
      <dgm:spPr/>
    </dgm:pt>
    <dgm:pt modelId="{1B9480F7-97B4-4423-B8EA-AC1E5F476ED2}" type="pres">
      <dgm:prSet presAssocID="{1B85603C-D356-4D36-B5F8-0D3888A25633}" presName="accent_4" presStyleCnt="0"/>
      <dgm:spPr/>
    </dgm:pt>
    <dgm:pt modelId="{3DC1CA6E-6CEF-40CC-935F-F63BA109DF7B}" type="pres">
      <dgm:prSet presAssocID="{1B85603C-D356-4D36-B5F8-0D3888A25633}" presName="accentRepeatNode" presStyleLbl="solidFgAcc1" presStyleIdx="3" presStyleCnt="5"/>
      <dgm:spPr/>
    </dgm:pt>
    <dgm:pt modelId="{72F9E1C5-1A1B-4B78-BA0B-6B88CF585EEB}" type="pres">
      <dgm:prSet presAssocID="{0B4A2A74-2ED0-4D53-8D6C-02B4C6B003F8}" presName="text_5" presStyleLbl="node1" presStyleIdx="4" presStyleCnt="5">
        <dgm:presLayoutVars>
          <dgm:bulletEnabled val="1"/>
        </dgm:presLayoutVars>
      </dgm:prSet>
      <dgm:spPr/>
    </dgm:pt>
    <dgm:pt modelId="{BC59A38F-80DF-4A89-9445-B1BF3B63FECE}" type="pres">
      <dgm:prSet presAssocID="{0B4A2A74-2ED0-4D53-8D6C-02B4C6B003F8}" presName="accent_5" presStyleCnt="0"/>
      <dgm:spPr/>
    </dgm:pt>
    <dgm:pt modelId="{0C8DBF8D-E12E-4A51-8059-678E0E024F75}" type="pres">
      <dgm:prSet presAssocID="{0B4A2A74-2ED0-4D53-8D6C-02B4C6B003F8}" presName="accentRepeatNode" presStyleLbl="solidFgAcc1" presStyleIdx="4" presStyleCnt="5"/>
      <dgm:spPr/>
    </dgm:pt>
  </dgm:ptLst>
  <dgm:cxnLst>
    <dgm:cxn modelId="{BF20912A-C9C0-464B-940A-2D4C3B9F00B4}" srcId="{3B7789AF-D7BB-4B85-9A49-E1534BB60832}" destId="{9E3F61B2-898C-40C2-80A8-E353A360A7CC}" srcOrd="2" destOrd="0" parTransId="{139B8646-9994-4CA8-BE42-52BAE6364F46}" sibTransId="{C459BCE2-9E19-4A13-B25B-C292281547AE}"/>
    <dgm:cxn modelId="{43E4612E-CD74-4D6E-94E1-0552A890BF0A}" type="presOf" srcId="{1B85603C-D356-4D36-B5F8-0D3888A25633}" destId="{AE198E41-6DA6-4D24-9EFF-FC5D32A48F25}" srcOrd="0" destOrd="0" presId="urn:microsoft.com/office/officeart/2008/layout/VerticalCurvedList"/>
    <dgm:cxn modelId="{4A4EA12E-F705-4ED3-8C7E-005ECA0291AA}" type="presOf" srcId="{A75B876D-BD85-4CC3-92D4-9CB7A4F035BC}" destId="{89717E7A-26AC-48D7-9BD3-72CC82354FF4}" srcOrd="0" destOrd="0" presId="urn:microsoft.com/office/officeart/2008/layout/VerticalCurvedList"/>
    <dgm:cxn modelId="{63E51F38-7C41-4D9C-88D5-BC5E9470A7CB}" type="presOf" srcId="{3B7789AF-D7BB-4B85-9A49-E1534BB60832}" destId="{A4E655EF-CA58-4B7D-84C5-CD974192DCB4}" srcOrd="0" destOrd="0" presId="urn:microsoft.com/office/officeart/2008/layout/VerticalCurvedList"/>
    <dgm:cxn modelId="{871F415F-FF7E-4166-BC67-BBE1FE87CE8C}" type="presOf" srcId="{9E3F61B2-898C-40C2-80A8-E353A360A7CC}" destId="{ED54C1ED-383B-4EEE-BBFD-39C06F8FA96B}" srcOrd="0" destOrd="0" presId="urn:microsoft.com/office/officeart/2008/layout/VerticalCurvedList"/>
    <dgm:cxn modelId="{DAA3BB6D-0CA2-474F-9F24-D5991C510879}" srcId="{3B7789AF-D7BB-4B85-9A49-E1534BB60832}" destId="{0B4A2A74-2ED0-4D53-8D6C-02B4C6B003F8}" srcOrd="4" destOrd="0" parTransId="{7BAF3683-7F8A-4AD4-B39E-A47765C03890}" sibTransId="{0C7079EC-3ABB-48E6-A706-AC1D2AD35EA1}"/>
    <dgm:cxn modelId="{5567A073-A1D2-4659-B416-702958BB6697}" srcId="{3B7789AF-D7BB-4B85-9A49-E1534BB60832}" destId="{A75B876D-BD85-4CC3-92D4-9CB7A4F035BC}" srcOrd="1" destOrd="0" parTransId="{DD751D4A-A004-4D7A-AFAD-ABADCD3FDAB4}" sibTransId="{A5AD6FED-1942-4EE4-B629-A726ED53A461}"/>
    <dgm:cxn modelId="{3ED27E8D-9042-47A1-9DFA-66941B2B61DA}" srcId="{3B7789AF-D7BB-4B85-9A49-E1534BB60832}" destId="{1B85603C-D356-4D36-B5F8-0D3888A25633}" srcOrd="3" destOrd="0" parTransId="{A5D068A9-659E-4565-930D-D376DC5A77CE}" sibTransId="{D983B8D6-9791-4621-B98A-C8456648E954}"/>
    <dgm:cxn modelId="{C3EE3B96-B2A3-45B0-A58D-F7A8800B711A}" type="presOf" srcId="{F27CDB09-A4F5-4231-813D-B7FE774E71D9}" destId="{010DE14C-36B6-46C1-A295-7E62D73CA42A}" srcOrd="0" destOrd="0" presId="urn:microsoft.com/office/officeart/2008/layout/VerticalCurvedList"/>
    <dgm:cxn modelId="{6008F499-8F42-4E68-A4DF-810E768993BE}" type="presOf" srcId="{0B4A2A74-2ED0-4D53-8D6C-02B4C6B003F8}" destId="{72F9E1C5-1A1B-4B78-BA0B-6B88CF585EEB}" srcOrd="0" destOrd="0" presId="urn:microsoft.com/office/officeart/2008/layout/VerticalCurvedList"/>
    <dgm:cxn modelId="{223B349A-6062-492E-B00C-01B0C0936A78}" srcId="{3B7789AF-D7BB-4B85-9A49-E1534BB60832}" destId="{F27CDB09-A4F5-4231-813D-B7FE774E71D9}" srcOrd="0" destOrd="0" parTransId="{97D833B0-8DDC-4AF4-872C-937368B46E51}" sibTransId="{121F231B-B218-4B42-930A-CCE39B79990C}"/>
    <dgm:cxn modelId="{26DB709A-AED4-4762-B885-DDDD1B686D69}" type="presOf" srcId="{121F231B-B218-4B42-930A-CCE39B79990C}" destId="{1E785EA7-B4F8-4954-B495-794A11AA2DA4}" srcOrd="0" destOrd="0" presId="urn:microsoft.com/office/officeart/2008/layout/VerticalCurvedList"/>
    <dgm:cxn modelId="{9A4FFB1E-8B2C-439E-8CAA-B614E0753BAB}" type="presParOf" srcId="{A4E655EF-CA58-4B7D-84C5-CD974192DCB4}" destId="{CAEEA2CD-E729-446E-916F-9F1D3C5CA6FB}" srcOrd="0" destOrd="0" presId="urn:microsoft.com/office/officeart/2008/layout/VerticalCurvedList"/>
    <dgm:cxn modelId="{1473E919-00A2-49B0-A34B-149E20C99177}" type="presParOf" srcId="{CAEEA2CD-E729-446E-916F-9F1D3C5CA6FB}" destId="{061150B9-3300-483B-802A-3DDE9957769B}" srcOrd="0" destOrd="0" presId="urn:microsoft.com/office/officeart/2008/layout/VerticalCurvedList"/>
    <dgm:cxn modelId="{8046D428-F5F4-4895-9C68-62C62730D867}" type="presParOf" srcId="{061150B9-3300-483B-802A-3DDE9957769B}" destId="{E6862554-D062-46C9-B12F-A5ACE2952A70}" srcOrd="0" destOrd="0" presId="urn:microsoft.com/office/officeart/2008/layout/VerticalCurvedList"/>
    <dgm:cxn modelId="{5352BDD3-9D2F-4F4E-96CC-156CE9954F79}" type="presParOf" srcId="{061150B9-3300-483B-802A-3DDE9957769B}" destId="{1E785EA7-B4F8-4954-B495-794A11AA2DA4}" srcOrd="1" destOrd="0" presId="urn:microsoft.com/office/officeart/2008/layout/VerticalCurvedList"/>
    <dgm:cxn modelId="{E27C6133-0DDE-4AD8-BE98-4CDDE0207C16}" type="presParOf" srcId="{061150B9-3300-483B-802A-3DDE9957769B}" destId="{49BA2B5F-1A62-443B-85EF-7B0EDA8D59ED}" srcOrd="2" destOrd="0" presId="urn:microsoft.com/office/officeart/2008/layout/VerticalCurvedList"/>
    <dgm:cxn modelId="{7D6D9EF9-7118-4331-814A-ADCC53E9FAE6}" type="presParOf" srcId="{061150B9-3300-483B-802A-3DDE9957769B}" destId="{3EC7A894-05D4-4ABD-AFA3-F476C422A462}" srcOrd="3" destOrd="0" presId="urn:microsoft.com/office/officeart/2008/layout/VerticalCurvedList"/>
    <dgm:cxn modelId="{E4CEC98F-EB41-4CAD-A38D-7A854B5131CA}" type="presParOf" srcId="{CAEEA2CD-E729-446E-916F-9F1D3C5CA6FB}" destId="{010DE14C-36B6-46C1-A295-7E62D73CA42A}" srcOrd="1" destOrd="0" presId="urn:microsoft.com/office/officeart/2008/layout/VerticalCurvedList"/>
    <dgm:cxn modelId="{9D956FDA-74CD-4B2A-B25D-10CDF741B722}" type="presParOf" srcId="{CAEEA2CD-E729-446E-916F-9F1D3C5CA6FB}" destId="{66C6D508-C58F-4B9D-8E45-844D923A1F03}" srcOrd="2" destOrd="0" presId="urn:microsoft.com/office/officeart/2008/layout/VerticalCurvedList"/>
    <dgm:cxn modelId="{36A33F56-D55F-4347-BD53-468ACCC5616A}" type="presParOf" srcId="{66C6D508-C58F-4B9D-8E45-844D923A1F03}" destId="{085A14AC-40AA-479D-8438-E77783FCD10A}" srcOrd="0" destOrd="0" presId="urn:microsoft.com/office/officeart/2008/layout/VerticalCurvedList"/>
    <dgm:cxn modelId="{72279A34-F817-4923-A09A-88C3EBDDB83D}" type="presParOf" srcId="{CAEEA2CD-E729-446E-916F-9F1D3C5CA6FB}" destId="{89717E7A-26AC-48D7-9BD3-72CC82354FF4}" srcOrd="3" destOrd="0" presId="urn:microsoft.com/office/officeart/2008/layout/VerticalCurvedList"/>
    <dgm:cxn modelId="{8B9AE0D9-7FD4-43CB-B043-62961C531AB6}" type="presParOf" srcId="{CAEEA2CD-E729-446E-916F-9F1D3C5CA6FB}" destId="{E919267A-77E8-4970-9FA4-8B963A1B4425}" srcOrd="4" destOrd="0" presId="urn:microsoft.com/office/officeart/2008/layout/VerticalCurvedList"/>
    <dgm:cxn modelId="{4C61C825-7012-4116-876C-EF8F9DA4D5A2}" type="presParOf" srcId="{E919267A-77E8-4970-9FA4-8B963A1B4425}" destId="{1A414B00-8DDD-4009-AB5C-887D2C40E620}" srcOrd="0" destOrd="0" presId="urn:microsoft.com/office/officeart/2008/layout/VerticalCurvedList"/>
    <dgm:cxn modelId="{A4E25A76-9A3F-48B7-A3E8-9182FC78E71A}" type="presParOf" srcId="{CAEEA2CD-E729-446E-916F-9F1D3C5CA6FB}" destId="{ED54C1ED-383B-4EEE-BBFD-39C06F8FA96B}" srcOrd="5" destOrd="0" presId="urn:microsoft.com/office/officeart/2008/layout/VerticalCurvedList"/>
    <dgm:cxn modelId="{4CCC94E2-B793-4458-9ED3-B8AA78897A45}" type="presParOf" srcId="{CAEEA2CD-E729-446E-916F-9F1D3C5CA6FB}" destId="{5B9AC46F-F764-44F1-ADA2-71D03CB2E647}" srcOrd="6" destOrd="0" presId="urn:microsoft.com/office/officeart/2008/layout/VerticalCurvedList"/>
    <dgm:cxn modelId="{240B5F8D-FB6D-443F-BAC8-02EBECF6DBF6}" type="presParOf" srcId="{5B9AC46F-F764-44F1-ADA2-71D03CB2E647}" destId="{27CD3D5A-358A-4186-93E5-DE739AABB1D7}" srcOrd="0" destOrd="0" presId="urn:microsoft.com/office/officeart/2008/layout/VerticalCurvedList"/>
    <dgm:cxn modelId="{01FF66CF-6B19-4658-B258-E588605711C8}" type="presParOf" srcId="{CAEEA2CD-E729-446E-916F-9F1D3C5CA6FB}" destId="{AE198E41-6DA6-4D24-9EFF-FC5D32A48F25}" srcOrd="7" destOrd="0" presId="urn:microsoft.com/office/officeart/2008/layout/VerticalCurvedList"/>
    <dgm:cxn modelId="{A44BDC35-47F0-4736-A8FD-BE1E8721C4D4}" type="presParOf" srcId="{CAEEA2CD-E729-446E-916F-9F1D3C5CA6FB}" destId="{1B9480F7-97B4-4423-B8EA-AC1E5F476ED2}" srcOrd="8" destOrd="0" presId="urn:microsoft.com/office/officeart/2008/layout/VerticalCurvedList"/>
    <dgm:cxn modelId="{5A521DB5-597B-4413-99A8-7CB49A88C414}" type="presParOf" srcId="{1B9480F7-97B4-4423-B8EA-AC1E5F476ED2}" destId="{3DC1CA6E-6CEF-40CC-935F-F63BA109DF7B}" srcOrd="0" destOrd="0" presId="urn:microsoft.com/office/officeart/2008/layout/VerticalCurvedList"/>
    <dgm:cxn modelId="{7B65CA68-C894-4F5F-9D48-11545E738D3F}" type="presParOf" srcId="{CAEEA2CD-E729-446E-916F-9F1D3C5CA6FB}" destId="{72F9E1C5-1A1B-4B78-BA0B-6B88CF585EEB}" srcOrd="9" destOrd="0" presId="urn:microsoft.com/office/officeart/2008/layout/VerticalCurvedList"/>
    <dgm:cxn modelId="{D8B95848-6687-441E-8CE7-FD77C0F349C5}" type="presParOf" srcId="{CAEEA2CD-E729-446E-916F-9F1D3C5CA6FB}" destId="{BC59A38F-80DF-4A89-9445-B1BF3B63FECE}" srcOrd="10" destOrd="0" presId="urn:microsoft.com/office/officeart/2008/layout/VerticalCurvedList"/>
    <dgm:cxn modelId="{D257852B-8DDF-49A3-92A5-F0FC5053B1B6}" type="presParOf" srcId="{BC59A38F-80DF-4A89-9445-B1BF3B63FECE}" destId="{0C8DBF8D-E12E-4A51-8059-678E0E024F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9AD35C-5B57-45A4-8B3E-49F6698F3866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BD8BF59-1CD0-448B-BBC5-A1EB60A49527}">
      <dgm:prSet/>
      <dgm:spPr/>
      <dgm:t>
        <a:bodyPr/>
        <a:lstStyle/>
        <a:p>
          <a:pPr latinLnBrk="1"/>
          <a:r>
            <a:rPr lang="ko-KR" dirty="0"/>
            <a:t>단어 훈련</a:t>
          </a:r>
        </a:p>
      </dgm:t>
    </dgm:pt>
    <dgm:pt modelId="{B067E825-ABE5-4A43-860E-190C83C99650}" type="par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43E29EFE-F60A-4FBF-8F45-23A914710B4D}" type="sibTrans" cxnId="{0B974AC4-B2C4-4587-95D2-20D2164115C2}">
      <dgm:prSet/>
      <dgm:spPr/>
      <dgm:t>
        <a:bodyPr/>
        <a:lstStyle/>
        <a:p>
          <a:pPr latinLnBrk="1"/>
          <a:endParaRPr lang="ko-KR" altLang="en-US"/>
        </a:p>
      </dgm:t>
    </dgm:pt>
    <dgm:pt modelId="{750FC0FB-E75D-4C87-980A-E4637D43DAFE}">
      <dgm:prSet/>
      <dgm:spPr/>
      <dgm:t>
        <a:bodyPr/>
        <a:lstStyle/>
        <a:p>
          <a:pPr latinLnBrk="1"/>
          <a:r>
            <a:rPr lang="ko-KR" dirty="0" err="1"/>
            <a:t>개체명</a:t>
          </a:r>
          <a:r>
            <a:rPr lang="ko-KR" dirty="0"/>
            <a:t> 인식</a:t>
          </a:r>
        </a:p>
      </dgm:t>
    </dgm:pt>
    <dgm:pt modelId="{23DF2974-A23F-4F38-BDB2-3C917E4D1340}" type="par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5546396A-3121-4F11-827F-682CBF44CFE9}" type="sibTrans" cxnId="{24A976E5-6238-4C99-9184-1B4B0DFDE6DF}">
      <dgm:prSet/>
      <dgm:spPr/>
      <dgm:t>
        <a:bodyPr/>
        <a:lstStyle/>
        <a:p>
          <a:pPr latinLnBrk="1"/>
          <a:endParaRPr lang="ko-KR" altLang="en-US"/>
        </a:p>
      </dgm:t>
    </dgm:pt>
    <dgm:pt modelId="{CEEA238C-F3D2-4A02-B201-0136ED1DAA08}">
      <dgm:prSet/>
      <dgm:spPr/>
      <dgm:t>
        <a:bodyPr/>
        <a:lstStyle/>
        <a:p>
          <a:pPr latinLnBrk="1"/>
          <a:r>
            <a:rPr lang="ko-KR"/>
            <a:t>개체명 예측</a:t>
          </a:r>
        </a:p>
      </dgm:t>
    </dgm:pt>
    <dgm:pt modelId="{67C32F3E-0160-4C4F-B82C-679487DAE1A3}" type="par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97A196FD-F954-456C-AF48-1584CD536A62}" type="sibTrans" cxnId="{458B21B6-A940-4DED-BE08-271B0A985440}">
      <dgm:prSet/>
      <dgm:spPr/>
      <dgm:t>
        <a:bodyPr/>
        <a:lstStyle/>
        <a:p>
          <a:pPr latinLnBrk="1"/>
          <a:endParaRPr lang="ko-KR" altLang="en-US"/>
        </a:p>
      </dgm:t>
    </dgm:pt>
    <dgm:pt modelId="{467C288B-3BAA-4982-8FDC-7EB6F8383248}">
      <dgm:prSet/>
      <dgm:spPr/>
      <dgm:t>
        <a:bodyPr/>
        <a:lstStyle/>
        <a:p>
          <a:pPr latinLnBrk="1"/>
          <a:r>
            <a:rPr lang="ko-KR"/>
            <a:t>의도 훈련</a:t>
          </a:r>
        </a:p>
      </dgm:t>
    </dgm:pt>
    <dgm:pt modelId="{2E6D7D8A-9645-4749-B032-CC81A563E220}" type="par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5DEB65B4-A145-430C-91C2-DFC94FAF112C}" type="sibTrans" cxnId="{D08AAFEF-FBAF-4323-B039-1DA083F9B197}">
      <dgm:prSet/>
      <dgm:spPr/>
      <dgm:t>
        <a:bodyPr/>
        <a:lstStyle/>
        <a:p>
          <a:pPr latinLnBrk="1"/>
          <a:endParaRPr lang="ko-KR" altLang="en-US"/>
        </a:p>
      </dgm:t>
    </dgm:pt>
    <dgm:pt modelId="{65BCBCE7-5829-4722-BFF7-988B5252B9AF}">
      <dgm:prSet/>
      <dgm:spPr/>
      <dgm:t>
        <a:bodyPr/>
        <a:lstStyle/>
        <a:p>
          <a:pPr latinLnBrk="1"/>
          <a:r>
            <a:rPr lang="ko-KR"/>
            <a:t>답변 탐색</a:t>
          </a:r>
        </a:p>
      </dgm:t>
    </dgm:pt>
    <dgm:pt modelId="{5BDD9A72-A284-4F99-AC41-6AF0F896FE20}" type="par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6ED160C7-E623-4388-9A56-BD13CDC7A22E}" type="sibTrans" cxnId="{6074DE43-3B7B-4264-A7DE-B49349ECFA37}">
      <dgm:prSet/>
      <dgm:spPr/>
      <dgm:t>
        <a:bodyPr/>
        <a:lstStyle/>
        <a:p>
          <a:pPr latinLnBrk="1"/>
          <a:endParaRPr lang="ko-KR" altLang="en-US"/>
        </a:p>
      </dgm:t>
    </dgm:pt>
    <dgm:pt modelId="{9350468D-62FC-400D-8851-C728DB00808D}">
      <dgm:prSet/>
      <dgm:spPr>
        <a:solidFill>
          <a:schemeClr val="accent2"/>
        </a:solidFill>
      </dgm:spPr>
      <dgm:t>
        <a:bodyPr/>
        <a:lstStyle/>
        <a:p>
          <a:pPr latinLnBrk="1"/>
          <a:r>
            <a:rPr lang="ko-KR"/>
            <a:t>답변 출력</a:t>
          </a:r>
        </a:p>
      </dgm:t>
    </dgm:pt>
    <dgm:pt modelId="{DA2AA0B9-48EB-4193-9676-86DE3F1D7797}" type="par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1B2F7E1B-F4AB-4310-9BC2-806C62544285}" type="sibTrans" cxnId="{3DCA7279-491E-4FFF-8E90-4CC861961EFC}">
      <dgm:prSet/>
      <dgm:spPr/>
      <dgm:t>
        <a:bodyPr/>
        <a:lstStyle/>
        <a:p>
          <a:pPr latinLnBrk="1"/>
          <a:endParaRPr lang="ko-KR" altLang="en-US"/>
        </a:p>
      </dgm:t>
    </dgm:pt>
    <dgm:pt modelId="{4518FE5C-6711-4CAB-88FA-70E48AA5B0E7}" type="pres">
      <dgm:prSet presAssocID="{1B9AD35C-5B57-45A4-8B3E-49F6698F3866}" presName="CompostProcess" presStyleCnt="0">
        <dgm:presLayoutVars>
          <dgm:dir/>
          <dgm:resizeHandles val="exact"/>
        </dgm:presLayoutVars>
      </dgm:prSet>
      <dgm:spPr/>
    </dgm:pt>
    <dgm:pt modelId="{6997D4A2-7E84-4E54-BBBA-9B9A99201B9A}" type="pres">
      <dgm:prSet presAssocID="{1B9AD35C-5B57-45A4-8B3E-49F6698F3866}" presName="arrow" presStyleLbl="bgShp" presStyleIdx="0" presStyleCnt="1"/>
      <dgm:spPr/>
    </dgm:pt>
    <dgm:pt modelId="{80C7B674-91E0-4F0A-A32A-70FB44BDDE69}" type="pres">
      <dgm:prSet presAssocID="{1B9AD35C-5B57-45A4-8B3E-49F6698F3866}" presName="linearProcess" presStyleCnt="0"/>
      <dgm:spPr/>
    </dgm:pt>
    <dgm:pt modelId="{30312907-CD73-4DF5-A606-E577128574B4}" type="pres">
      <dgm:prSet presAssocID="{9BD8BF59-1CD0-448B-BBC5-A1EB60A49527}" presName="textNode" presStyleLbl="node1" presStyleIdx="0" presStyleCnt="6">
        <dgm:presLayoutVars>
          <dgm:bulletEnabled val="1"/>
        </dgm:presLayoutVars>
      </dgm:prSet>
      <dgm:spPr/>
    </dgm:pt>
    <dgm:pt modelId="{432AB5B6-81D1-4F14-B7EC-86E326AE62EA}" type="pres">
      <dgm:prSet presAssocID="{43E29EFE-F60A-4FBF-8F45-23A914710B4D}" presName="sibTrans" presStyleCnt="0"/>
      <dgm:spPr/>
    </dgm:pt>
    <dgm:pt modelId="{9A99D120-B3A6-44F5-8B57-7418EA871397}" type="pres">
      <dgm:prSet presAssocID="{750FC0FB-E75D-4C87-980A-E4637D43DAFE}" presName="textNode" presStyleLbl="node1" presStyleIdx="1" presStyleCnt="6">
        <dgm:presLayoutVars>
          <dgm:bulletEnabled val="1"/>
        </dgm:presLayoutVars>
      </dgm:prSet>
      <dgm:spPr/>
    </dgm:pt>
    <dgm:pt modelId="{6D104C26-257F-412D-9AE2-B7553EBF83D0}" type="pres">
      <dgm:prSet presAssocID="{5546396A-3121-4F11-827F-682CBF44CFE9}" presName="sibTrans" presStyleCnt="0"/>
      <dgm:spPr/>
    </dgm:pt>
    <dgm:pt modelId="{55FE00D3-E3B9-4976-BE70-F77F1B580F2A}" type="pres">
      <dgm:prSet presAssocID="{CEEA238C-F3D2-4A02-B201-0136ED1DAA08}" presName="textNode" presStyleLbl="node1" presStyleIdx="2" presStyleCnt="6">
        <dgm:presLayoutVars>
          <dgm:bulletEnabled val="1"/>
        </dgm:presLayoutVars>
      </dgm:prSet>
      <dgm:spPr/>
    </dgm:pt>
    <dgm:pt modelId="{E06F8C78-AD2C-4B4C-B69E-8F30569BDBAC}" type="pres">
      <dgm:prSet presAssocID="{97A196FD-F954-456C-AF48-1584CD536A62}" presName="sibTrans" presStyleCnt="0"/>
      <dgm:spPr/>
    </dgm:pt>
    <dgm:pt modelId="{799BCA38-A515-426E-9713-DBC667DFA2F7}" type="pres">
      <dgm:prSet presAssocID="{467C288B-3BAA-4982-8FDC-7EB6F8383248}" presName="textNode" presStyleLbl="node1" presStyleIdx="3" presStyleCnt="6">
        <dgm:presLayoutVars>
          <dgm:bulletEnabled val="1"/>
        </dgm:presLayoutVars>
      </dgm:prSet>
      <dgm:spPr/>
    </dgm:pt>
    <dgm:pt modelId="{EACDDA81-351C-46B6-B95F-71579D713B64}" type="pres">
      <dgm:prSet presAssocID="{5DEB65B4-A145-430C-91C2-DFC94FAF112C}" presName="sibTrans" presStyleCnt="0"/>
      <dgm:spPr/>
    </dgm:pt>
    <dgm:pt modelId="{E9CBAEB9-B275-4DDD-88DB-F6708153CDBB}" type="pres">
      <dgm:prSet presAssocID="{65BCBCE7-5829-4722-BFF7-988B5252B9AF}" presName="textNode" presStyleLbl="node1" presStyleIdx="4" presStyleCnt="6">
        <dgm:presLayoutVars>
          <dgm:bulletEnabled val="1"/>
        </dgm:presLayoutVars>
      </dgm:prSet>
      <dgm:spPr/>
    </dgm:pt>
    <dgm:pt modelId="{34C6B43F-AA3E-426F-B1AA-5725372B32FE}" type="pres">
      <dgm:prSet presAssocID="{6ED160C7-E623-4388-9A56-BD13CDC7A22E}" presName="sibTrans" presStyleCnt="0"/>
      <dgm:spPr/>
    </dgm:pt>
    <dgm:pt modelId="{3C2DCA35-C9F6-48DB-8DF4-66948F601839}" type="pres">
      <dgm:prSet presAssocID="{9350468D-62FC-400D-8851-C728DB00808D}" presName="textNode" presStyleLbl="node1" presStyleIdx="5" presStyleCnt="6" custLinFactNeighborX="65" custLinFactNeighborY="-834">
        <dgm:presLayoutVars>
          <dgm:bulletEnabled val="1"/>
        </dgm:presLayoutVars>
      </dgm:prSet>
      <dgm:spPr/>
    </dgm:pt>
  </dgm:ptLst>
  <dgm:cxnLst>
    <dgm:cxn modelId="{B1995E28-5D97-424C-97A0-D1069BD450D2}" type="presOf" srcId="{CEEA238C-F3D2-4A02-B201-0136ED1DAA08}" destId="{55FE00D3-E3B9-4976-BE70-F77F1B580F2A}" srcOrd="0" destOrd="0" presId="urn:microsoft.com/office/officeart/2005/8/layout/hProcess9"/>
    <dgm:cxn modelId="{FCDACA38-6D4E-413C-865F-4F54B7187D06}" type="presOf" srcId="{750FC0FB-E75D-4C87-980A-E4637D43DAFE}" destId="{9A99D120-B3A6-44F5-8B57-7418EA871397}" srcOrd="0" destOrd="0" presId="urn:microsoft.com/office/officeart/2005/8/layout/hProcess9"/>
    <dgm:cxn modelId="{6074DE43-3B7B-4264-A7DE-B49349ECFA37}" srcId="{1B9AD35C-5B57-45A4-8B3E-49F6698F3866}" destId="{65BCBCE7-5829-4722-BFF7-988B5252B9AF}" srcOrd="4" destOrd="0" parTransId="{5BDD9A72-A284-4F99-AC41-6AF0F896FE20}" sibTransId="{6ED160C7-E623-4388-9A56-BD13CDC7A22E}"/>
    <dgm:cxn modelId="{3DCA7279-491E-4FFF-8E90-4CC861961EFC}" srcId="{1B9AD35C-5B57-45A4-8B3E-49F6698F3866}" destId="{9350468D-62FC-400D-8851-C728DB00808D}" srcOrd="5" destOrd="0" parTransId="{DA2AA0B9-48EB-4193-9676-86DE3F1D7797}" sibTransId="{1B2F7E1B-F4AB-4310-9BC2-806C62544285}"/>
    <dgm:cxn modelId="{AC99737A-07EC-47F4-8323-C638EDE051CA}" type="presOf" srcId="{1B9AD35C-5B57-45A4-8B3E-49F6698F3866}" destId="{4518FE5C-6711-4CAB-88FA-70E48AA5B0E7}" srcOrd="0" destOrd="0" presId="urn:microsoft.com/office/officeart/2005/8/layout/hProcess9"/>
    <dgm:cxn modelId="{D8B6F67E-9306-42CD-9E12-F62737E420DF}" type="presOf" srcId="{467C288B-3BAA-4982-8FDC-7EB6F8383248}" destId="{799BCA38-A515-426E-9713-DBC667DFA2F7}" srcOrd="0" destOrd="0" presId="urn:microsoft.com/office/officeart/2005/8/layout/hProcess9"/>
    <dgm:cxn modelId="{3296D0AC-0D7B-4450-9266-3872BF828772}" type="presOf" srcId="{9350468D-62FC-400D-8851-C728DB00808D}" destId="{3C2DCA35-C9F6-48DB-8DF4-66948F601839}" srcOrd="0" destOrd="0" presId="urn:microsoft.com/office/officeart/2005/8/layout/hProcess9"/>
    <dgm:cxn modelId="{458B21B6-A940-4DED-BE08-271B0A985440}" srcId="{1B9AD35C-5B57-45A4-8B3E-49F6698F3866}" destId="{CEEA238C-F3D2-4A02-B201-0136ED1DAA08}" srcOrd="2" destOrd="0" parTransId="{67C32F3E-0160-4C4F-B82C-679487DAE1A3}" sibTransId="{97A196FD-F954-456C-AF48-1584CD536A62}"/>
    <dgm:cxn modelId="{0B974AC4-B2C4-4587-95D2-20D2164115C2}" srcId="{1B9AD35C-5B57-45A4-8B3E-49F6698F3866}" destId="{9BD8BF59-1CD0-448B-BBC5-A1EB60A49527}" srcOrd="0" destOrd="0" parTransId="{B067E825-ABE5-4A43-860E-190C83C99650}" sibTransId="{43E29EFE-F60A-4FBF-8F45-23A914710B4D}"/>
    <dgm:cxn modelId="{35E9B8D0-0969-4617-86FC-DDC3EC7F59DB}" type="presOf" srcId="{65BCBCE7-5829-4722-BFF7-988B5252B9AF}" destId="{E9CBAEB9-B275-4DDD-88DB-F6708153CDBB}" srcOrd="0" destOrd="0" presId="urn:microsoft.com/office/officeart/2005/8/layout/hProcess9"/>
    <dgm:cxn modelId="{24A976E5-6238-4C99-9184-1B4B0DFDE6DF}" srcId="{1B9AD35C-5B57-45A4-8B3E-49F6698F3866}" destId="{750FC0FB-E75D-4C87-980A-E4637D43DAFE}" srcOrd="1" destOrd="0" parTransId="{23DF2974-A23F-4F38-BDB2-3C917E4D1340}" sibTransId="{5546396A-3121-4F11-827F-682CBF44CFE9}"/>
    <dgm:cxn modelId="{D08AAFEF-FBAF-4323-B039-1DA083F9B197}" srcId="{1B9AD35C-5B57-45A4-8B3E-49F6698F3866}" destId="{467C288B-3BAA-4982-8FDC-7EB6F8383248}" srcOrd="3" destOrd="0" parTransId="{2E6D7D8A-9645-4749-B032-CC81A563E220}" sibTransId="{5DEB65B4-A145-430C-91C2-DFC94FAF112C}"/>
    <dgm:cxn modelId="{1D041FFC-1250-4BAA-A307-BE1EEA1C7A98}" type="presOf" srcId="{9BD8BF59-1CD0-448B-BBC5-A1EB60A49527}" destId="{30312907-CD73-4DF5-A606-E577128574B4}" srcOrd="0" destOrd="0" presId="urn:microsoft.com/office/officeart/2005/8/layout/hProcess9"/>
    <dgm:cxn modelId="{9F126DD7-18BD-4708-BCC3-6B9C961784E7}" type="presParOf" srcId="{4518FE5C-6711-4CAB-88FA-70E48AA5B0E7}" destId="{6997D4A2-7E84-4E54-BBBA-9B9A99201B9A}" srcOrd="0" destOrd="0" presId="urn:microsoft.com/office/officeart/2005/8/layout/hProcess9"/>
    <dgm:cxn modelId="{E4FAD3CF-C943-4E8C-BCDF-E24786AB5C20}" type="presParOf" srcId="{4518FE5C-6711-4CAB-88FA-70E48AA5B0E7}" destId="{80C7B674-91E0-4F0A-A32A-70FB44BDDE69}" srcOrd="1" destOrd="0" presId="urn:microsoft.com/office/officeart/2005/8/layout/hProcess9"/>
    <dgm:cxn modelId="{140F04D0-1B55-4D8B-B2FF-64097787E3FC}" type="presParOf" srcId="{80C7B674-91E0-4F0A-A32A-70FB44BDDE69}" destId="{30312907-CD73-4DF5-A606-E577128574B4}" srcOrd="0" destOrd="0" presId="urn:microsoft.com/office/officeart/2005/8/layout/hProcess9"/>
    <dgm:cxn modelId="{BDCBBB56-7F12-4036-9FB2-EEF8BD9006F2}" type="presParOf" srcId="{80C7B674-91E0-4F0A-A32A-70FB44BDDE69}" destId="{432AB5B6-81D1-4F14-B7EC-86E326AE62EA}" srcOrd="1" destOrd="0" presId="urn:microsoft.com/office/officeart/2005/8/layout/hProcess9"/>
    <dgm:cxn modelId="{B335D9B9-8475-4F9E-A44C-9F4DA59247E8}" type="presParOf" srcId="{80C7B674-91E0-4F0A-A32A-70FB44BDDE69}" destId="{9A99D120-B3A6-44F5-8B57-7418EA871397}" srcOrd="2" destOrd="0" presId="urn:microsoft.com/office/officeart/2005/8/layout/hProcess9"/>
    <dgm:cxn modelId="{FCC3BEC3-8908-4B5F-A205-467043E65158}" type="presParOf" srcId="{80C7B674-91E0-4F0A-A32A-70FB44BDDE69}" destId="{6D104C26-257F-412D-9AE2-B7553EBF83D0}" srcOrd="3" destOrd="0" presId="urn:microsoft.com/office/officeart/2005/8/layout/hProcess9"/>
    <dgm:cxn modelId="{FFDABC31-5ADA-4B7F-87EB-5182BAD7F247}" type="presParOf" srcId="{80C7B674-91E0-4F0A-A32A-70FB44BDDE69}" destId="{55FE00D3-E3B9-4976-BE70-F77F1B580F2A}" srcOrd="4" destOrd="0" presId="urn:microsoft.com/office/officeart/2005/8/layout/hProcess9"/>
    <dgm:cxn modelId="{7F4453FA-8D38-4B41-93E4-81A361E005FE}" type="presParOf" srcId="{80C7B674-91E0-4F0A-A32A-70FB44BDDE69}" destId="{E06F8C78-AD2C-4B4C-B69E-8F30569BDBAC}" srcOrd="5" destOrd="0" presId="urn:microsoft.com/office/officeart/2005/8/layout/hProcess9"/>
    <dgm:cxn modelId="{F5D71736-EED6-4F3D-B942-0C8968E2B5C0}" type="presParOf" srcId="{80C7B674-91E0-4F0A-A32A-70FB44BDDE69}" destId="{799BCA38-A515-426E-9713-DBC667DFA2F7}" srcOrd="6" destOrd="0" presId="urn:microsoft.com/office/officeart/2005/8/layout/hProcess9"/>
    <dgm:cxn modelId="{62581873-7324-4270-BE55-291FD2C109CC}" type="presParOf" srcId="{80C7B674-91E0-4F0A-A32A-70FB44BDDE69}" destId="{EACDDA81-351C-46B6-B95F-71579D713B64}" srcOrd="7" destOrd="0" presId="urn:microsoft.com/office/officeart/2005/8/layout/hProcess9"/>
    <dgm:cxn modelId="{CA3ED75D-5685-460B-A04A-C80D4C346EAC}" type="presParOf" srcId="{80C7B674-91E0-4F0A-A32A-70FB44BDDE69}" destId="{E9CBAEB9-B275-4DDD-88DB-F6708153CDBB}" srcOrd="8" destOrd="0" presId="urn:microsoft.com/office/officeart/2005/8/layout/hProcess9"/>
    <dgm:cxn modelId="{A319CEDF-81A4-408C-B0CA-2150EF180207}" type="presParOf" srcId="{80C7B674-91E0-4F0A-A32A-70FB44BDDE69}" destId="{34C6B43F-AA3E-426F-B1AA-5725372B32FE}" srcOrd="9" destOrd="0" presId="urn:microsoft.com/office/officeart/2005/8/layout/hProcess9"/>
    <dgm:cxn modelId="{8E46F9D4-8FCC-4A25-9016-CC0A0CE97895}" type="presParOf" srcId="{80C7B674-91E0-4F0A-A32A-70FB44BDDE69}" destId="{3C2DCA35-C9F6-48DB-8DF4-66948F60183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B813D-103E-4C1C-91B4-89491CC747A6}">
      <dsp:nvSpPr>
        <dsp:cNvPr id="0" name=""/>
        <dsp:cNvSpPr/>
      </dsp:nvSpPr>
      <dsp:spPr>
        <a:xfrm>
          <a:off x="8930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토크나이징</a:t>
          </a:r>
        </a:p>
      </dsp:txBody>
      <dsp:txXfrm>
        <a:off x="327014" y="846270"/>
        <a:ext cx="2898096" cy="1060279"/>
      </dsp:txXfrm>
    </dsp:sp>
    <dsp:sp modelId="{F5E564D6-F9C8-468D-9E75-5C4BA001158B}">
      <dsp:nvSpPr>
        <dsp:cNvPr id="0" name=""/>
        <dsp:cNvSpPr/>
      </dsp:nvSpPr>
      <dsp:spPr>
        <a:xfrm>
          <a:off x="8930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일정한 단위로 말을 </a:t>
          </a:r>
          <a:endParaRPr lang="en-US" altLang="ko-KR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나누는 과정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8930" y="1906549"/>
        <a:ext cx="3216180" cy="1599723"/>
      </dsp:txXfrm>
    </dsp:sp>
    <dsp:sp modelId="{74B3C0EB-32F0-424C-8AC0-76FB10C7901D}">
      <dsp:nvSpPr>
        <dsp:cNvPr id="0" name=""/>
        <dsp:cNvSpPr/>
      </dsp:nvSpPr>
      <dsp:spPr>
        <a:xfrm>
          <a:off x="3490667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 </a:t>
          </a:r>
          <a:r>
            <a:rPr lang="ko-KR" altLang="en-US" sz="2300" kern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임베딩</a:t>
          </a:r>
          <a:endParaRPr lang="ko-KR" altLang="en-US" sz="23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3808751" y="846270"/>
        <a:ext cx="2898096" cy="1060279"/>
      </dsp:txXfrm>
    </dsp:sp>
    <dsp:sp modelId="{8DD9C558-A1ED-4A6F-9C5D-A3537EBCD212}">
      <dsp:nvSpPr>
        <dsp:cNvPr id="0" name=""/>
        <dsp:cNvSpPr/>
      </dsp:nvSpPr>
      <dsp:spPr>
        <a:xfrm>
          <a:off x="3490667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각 단어를 벡터로 표현하는 </a:t>
          </a:r>
          <a:endParaRPr lang="en-US" altLang="ko-KR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기법을 </a:t>
          </a:r>
          <a:r>
            <a:rPr lang="ko-KR" altLang="en-US" sz="17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임베딩이라고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함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490667" y="1906549"/>
        <a:ext cx="3216180" cy="1599723"/>
      </dsp:txXfrm>
    </dsp:sp>
    <dsp:sp modelId="{40F4F559-2D82-46D5-80FF-D7ECA5D216E5}">
      <dsp:nvSpPr>
        <dsp:cNvPr id="0" name=""/>
        <dsp:cNvSpPr/>
      </dsp:nvSpPr>
      <dsp:spPr>
        <a:xfrm>
          <a:off x="6972405" y="846270"/>
          <a:ext cx="3534264" cy="1060279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문장 내에서 단어 비교</a:t>
          </a:r>
        </a:p>
      </dsp:txBody>
      <dsp:txXfrm>
        <a:off x="7290489" y="846270"/>
        <a:ext cx="2898096" cy="1060279"/>
      </dsp:txXfrm>
    </dsp:sp>
    <dsp:sp modelId="{58354EF7-DE12-47FA-B7B5-B6352B01BC11}">
      <dsp:nvSpPr>
        <dsp:cNvPr id="0" name=""/>
        <dsp:cNvSpPr/>
      </dsp:nvSpPr>
      <dsp:spPr>
        <a:xfrm>
          <a:off x="6972405" y="1906549"/>
          <a:ext cx="3216180" cy="15997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 이용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endParaRPr lang="ko-KR" altLang="en-US" sz="1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altLang="ko-KR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n-gram </a:t>
          </a:r>
          <a:r>
            <a:rPr lang="ko-KR" altLang="en-US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유사도</a:t>
          </a:r>
          <a:r>
            <a:rPr lang="en-US" altLang="ko-KR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: </a:t>
          </a:r>
          <a:r>
            <a:rPr lang="ko-KR" altLang="en-US" sz="13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한 문장 내 연속된 인접 단어 간 관계로 특정 단어 구분</a:t>
          </a:r>
        </a:p>
      </dsp:txBody>
      <dsp:txXfrm>
        <a:off x="6972405" y="1906549"/>
        <a:ext cx="3216180" cy="1599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7D4A2-7E84-4E54-BBBA-9B9A99201B9A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312907-CD73-4DF5-A606-E577128574B4}">
      <dsp:nvSpPr>
        <dsp:cNvPr id="0" name=""/>
        <dsp:cNvSpPr/>
      </dsp:nvSpPr>
      <dsp:spPr>
        <a:xfrm>
          <a:off x="3616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단어 훈련</a:t>
          </a:r>
        </a:p>
      </dsp:txBody>
      <dsp:txXfrm>
        <a:off x="81791" y="1383576"/>
        <a:ext cx="1445072" cy="1584185"/>
      </dsp:txXfrm>
    </dsp:sp>
    <dsp:sp modelId="{9A99D120-B3A6-44F5-8B57-7418EA871397}">
      <dsp:nvSpPr>
        <dsp:cNvPr id="0" name=""/>
        <dsp:cNvSpPr/>
      </dsp:nvSpPr>
      <dsp:spPr>
        <a:xfrm>
          <a:off x="1785005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개체명</a:t>
          </a:r>
          <a:r>
            <a:rPr lang="ko-KR" sz="34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인식</a:t>
          </a:r>
        </a:p>
      </dsp:txBody>
      <dsp:txXfrm>
        <a:off x="1863180" y="1383576"/>
        <a:ext cx="1445072" cy="1584185"/>
      </dsp:txXfrm>
    </dsp:sp>
    <dsp:sp modelId="{55FE00D3-E3B9-4976-BE70-F77F1B580F2A}">
      <dsp:nvSpPr>
        <dsp:cNvPr id="0" name=""/>
        <dsp:cNvSpPr/>
      </dsp:nvSpPr>
      <dsp:spPr>
        <a:xfrm>
          <a:off x="3566394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개체명 예측</a:t>
          </a:r>
        </a:p>
      </dsp:txBody>
      <dsp:txXfrm>
        <a:off x="3644569" y="1383576"/>
        <a:ext cx="1445072" cy="1584185"/>
      </dsp:txXfrm>
    </dsp:sp>
    <dsp:sp modelId="{799BCA38-A515-426E-9713-DBC667DFA2F7}">
      <dsp:nvSpPr>
        <dsp:cNvPr id="0" name=""/>
        <dsp:cNvSpPr/>
      </dsp:nvSpPr>
      <dsp:spPr>
        <a:xfrm>
          <a:off x="5347783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의도 훈련</a:t>
          </a:r>
        </a:p>
      </dsp:txBody>
      <dsp:txXfrm>
        <a:off x="5425958" y="1383576"/>
        <a:ext cx="1445072" cy="1584185"/>
      </dsp:txXfrm>
    </dsp:sp>
    <dsp:sp modelId="{E9CBAEB9-B275-4DDD-88DB-F6708153CDBB}">
      <dsp:nvSpPr>
        <dsp:cNvPr id="0" name=""/>
        <dsp:cNvSpPr/>
      </dsp:nvSpPr>
      <dsp:spPr>
        <a:xfrm>
          <a:off x="7129172" y="1305401"/>
          <a:ext cx="1601422" cy="1740535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답변 탐색</a:t>
          </a:r>
        </a:p>
      </dsp:txBody>
      <dsp:txXfrm>
        <a:off x="7207347" y="1383576"/>
        <a:ext cx="1445072" cy="1584185"/>
      </dsp:txXfrm>
    </dsp:sp>
    <dsp:sp modelId="{3C2DCA35-C9F6-48DB-8DF4-66948F601839}">
      <dsp:nvSpPr>
        <dsp:cNvPr id="0" name=""/>
        <dsp:cNvSpPr/>
      </dsp:nvSpPr>
      <dsp:spPr>
        <a:xfrm>
          <a:off x="8910678" y="1290885"/>
          <a:ext cx="1601422" cy="174053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답변 출력</a:t>
          </a:r>
        </a:p>
      </dsp:txBody>
      <dsp:txXfrm>
        <a:off x="8988853" y="1369060"/>
        <a:ext cx="1445072" cy="1584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85EA7-B4F8-4954-B495-794A11AA2DA4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DE14C-36B6-46C1-A295-7E62D73CA42A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과목명을 저장하는 사전 등록</a:t>
          </a:r>
        </a:p>
      </dsp:txBody>
      <dsp:txXfrm>
        <a:off x="411090" y="271871"/>
        <a:ext cx="10044785" cy="544091"/>
      </dsp:txXfrm>
    </dsp:sp>
    <dsp:sp modelId="{085A14AC-40AA-479D-8438-E77783FCD10A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17E7A-26AC-48D7-9BD3-72CC82354FF4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접속 정보를 위한 전역 매개변수 정의</a:t>
          </a:r>
        </a:p>
      </dsp:txBody>
      <dsp:txXfrm>
        <a:off x="800969" y="1087747"/>
        <a:ext cx="9654905" cy="544091"/>
      </dsp:txXfrm>
    </dsp:sp>
    <dsp:sp modelId="{1A414B00-8DDD-4009-AB5C-887D2C40E620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4C1ED-383B-4EEE-BBFD-39C06F8FA96B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DB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및 테이블 구성</a:t>
          </a: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해답 탐색기</a:t>
          </a:r>
        </a:p>
      </dsp:txBody>
      <dsp:txXfrm>
        <a:off x="920631" y="1903623"/>
        <a:ext cx="9535243" cy="544091"/>
      </dsp:txXfrm>
    </dsp:sp>
    <dsp:sp modelId="{27CD3D5A-358A-4186-93E5-DE739AABB1D7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98E41-6DA6-4D24-9EFF-FC5D32A48F25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순환신경망</a:t>
          </a:r>
        </a:p>
      </dsp:txBody>
      <dsp:txXfrm>
        <a:off x="800969" y="2719499"/>
        <a:ext cx="9654905" cy="544091"/>
      </dsp:txXfrm>
    </dsp:sp>
    <dsp:sp modelId="{3DC1CA6E-6CEF-40CC-935F-F63BA109DF7B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9E1C5-1A1B-4B78-BA0B-6B88CF585EEB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채팅을 위한 사용자 인터페이스</a:t>
          </a:r>
        </a:p>
      </dsp:txBody>
      <dsp:txXfrm>
        <a:off x="411090" y="3535375"/>
        <a:ext cx="10044785" cy="544091"/>
      </dsp:txXfrm>
    </dsp:sp>
    <dsp:sp modelId="{0C8DBF8D-E12E-4A51-8059-678E0E024F75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7D4A2-7E84-4E54-BBBA-9B9A99201B9A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312907-CD73-4DF5-A606-E577128574B4}">
      <dsp:nvSpPr>
        <dsp:cNvPr id="0" name=""/>
        <dsp:cNvSpPr/>
      </dsp:nvSpPr>
      <dsp:spPr>
        <a:xfrm>
          <a:off x="119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 dirty="0"/>
            <a:t>단어 훈련</a:t>
          </a:r>
        </a:p>
      </dsp:txBody>
      <dsp:txXfrm>
        <a:off x="78079" y="1383361"/>
        <a:ext cx="1441105" cy="1584615"/>
      </dsp:txXfrm>
    </dsp:sp>
    <dsp:sp modelId="{9A99D120-B3A6-44F5-8B57-7418EA871397}">
      <dsp:nvSpPr>
        <dsp:cNvPr id="0" name=""/>
        <dsp:cNvSpPr/>
      </dsp:nvSpPr>
      <dsp:spPr>
        <a:xfrm>
          <a:off x="1783786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 dirty="0" err="1"/>
            <a:t>개체명</a:t>
          </a:r>
          <a:r>
            <a:rPr lang="ko-KR" sz="3100" kern="1200" dirty="0"/>
            <a:t> 인식</a:t>
          </a:r>
        </a:p>
      </dsp:txBody>
      <dsp:txXfrm>
        <a:off x="1861746" y="1383361"/>
        <a:ext cx="1441105" cy="1584615"/>
      </dsp:txXfrm>
    </dsp:sp>
    <dsp:sp modelId="{55FE00D3-E3B9-4976-BE70-F77F1B580F2A}">
      <dsp:nvSpPr>
        <dsp:cNvPr id="0" name=""/>
        <dsp:cNvSpPr/>
      </dsp:nvSpPr>
      <dsp:spPr>
        <a:xfrm>
          <a:off x="3567453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개체명 예측</a:t>
          </a:r>
        </a:p>
      </dsp:txBody>
      <dsp:txXfrm>
        <a:off x="3645413" y="1383361"/>
        <a:ext cx="1441105" cy="1584615"/>
      </dsp:txXfrm>
    </dsp:sp>
    <dsp:sp modelId="{799BCA38-A515-426E-9713-DBC667DFA2F7}">
      <dsp:nvSpPr>
        <dsp:cNvPr id="0" name=""/>
        <dsp:cNvSpPr/>
      </dsp:nvSpPr>
      <dsp:spPr>
        <a:xfrm>
          <a:off x="5351120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의도 훈련</a:t>
          </a:r>
        </a:p>
      </dsp:txBody>
      <dsp:txXfrm>
        <a:off x="5429080" y="1383361"/>
        <a:ext cx="1441105" cy="1584615"/>
      </dsp:txXfrm>
    </dsp:sp>
    <dsp:sp modelId="{E9CBAEB9-B275-4DDD-88DB-F6708153CDBB}">
      <dsp:nvSpPr>
        <dsp:cNvPr id="0" name=""/>
        <dsp:cNvSpPr/>
      </dsp:nvSpPr>
      <dsp:spPr>
        <a:xfrm>
          <a:off x="7134787" y="1305401"/>
          <a:ext cx="1597025" cy="1740535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답변 탐색</a:t>
          </a:r>
        </a:p>
      </dsp:txBody>
      <dsp:txXfrm>
        <a:off x="7212747" y="1383361"/>
        <a:ext cx="1441105" cy="1584615"/>
      </dsp:txXfrm>
    </dsp:sp>
    <dsp:sp modelId="{3C2DCA35-C9F6-48DB-8DF4-66948F601839}">
      <dsp:nvSpPr>
        <dsp:cNvPr id="0" name=""/>
        <dsp:cNvSpPr/>
      </dsp:nvSpPr>
      <dsp:spPr>
        <a:xfrm>
          <a:off x="8918574" y="1290885"/>
          <a:ext cx="1597025" cy="174053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/>
            <a:t>답변 출력</a:t>
          </a:r>
        </a:p>
      </dsp:txBody>
      <dsp:txXfrm>
        <a:off x="8996534" y="1368845"/>
        <a:ext cx="1441105" cy="1584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519-ACE4-4C1B-8D45-079C92409F73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E25C5-ACA9-4F6E-B39A-7F7F918F0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5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78E12-4381-418D-AFAB-89C75D71F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02376-DDC8-4146-91EF-14B81D18C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370DA-7D85-46B5-A05B-BA504D96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5E485-49D9-4E83-AE63-2D30BB74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323D2-F32F-444F-83D6-901F442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4EB69-BC29-4905-A656-C3BE1FA4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578C8-1D87-4DEC-A719-66E14AABF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B5FD8-1225-4ADB-A537-6CEB32C0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51736-38D1-4A43-B693-438C19A6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FFB41-B8E5-48EF-882C-E38FD555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1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4CD99B-E851-4779-85E1-97D4B4559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F7463-8348-42A4-8E85-FE5307BE9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3ACB2-9CF5-415C-9FD7-895F832D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AA67E-7FA0-42E3-9CDC-C70B38C4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B163B-6AC9-4F9E-A3FA-11959361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3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240F3-56A4-4294-83C9-DC0D51FA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99A94-7876-48D9-BC48-CA18D525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2293-C7C6-4F63-8D14-C65122C9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C7014-ED93-42DD-8DF8-13D1C212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3C53A-DE03-4E10-AD91-C7A528D3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39009-8D8D-4685-8C06-CC51189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932956-9D2D-4DD4-B63A-836172949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6E695-F8AA-4298-A1B6-1B00F8D6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C3163-3263-47BC-A80C-2C567448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6F442-757C-4B42-8D6B-174176FC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65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A2AC7-4B11-445A-A2AA-01CCCF52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FC939-3631-41A8-93AF-1ECD3E45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FCF79-0523-419D-831C-F76739638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1AEAB-638F-456A-9021-F7644C93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74FCF-6FE1-48DF-A04A-39C06CB2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5A65E-128F-44FA-A865-E93FEB50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4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67472-A811-40D2-8531-1F7F4CFB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9B9D39-FCFD-4D8C-94B7-24BF1303B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455E88-D8C1-40C3-BB3A-2CD0771E3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1D001-E694-41A2-AAF1-24F377AB5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1D8ED6-DF6B-4EAF-9B7E-BE632B6F4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208AE-292A-4A8C-AEF0-22EB7DC4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D10E83-7D01-4867-8E67-8A26A0F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A1C9-CB6A-4AE2-B4AE-182C00A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3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6C943-820D-4518-9085-83A986C3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E7A521-CA39-48EF-97C9-8BAD890A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92F0A1-7294-4EB4-A068-D580F922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056A27-8B89-4539-B36B-A9AEB172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6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F55508-F07E-4D87-BD8E-AFC8ABE7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5F0449-276D-4A53-A88C-A9BA3274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30694-FCAE-403A-A1ED-31F56FB4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2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C70D8-4A2D-4436-A087-1B4F9F85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69B1C-345C-4569-B626-EA8829FF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2D26DF-C4E6-4328-83F0-6318C04C0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40A7E-ECFC-491B-8AA1-4105FB1E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24EC0B-648B-4D68-82F5-9E77B19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8BBCD-2E5F-4106-BEA7-EF1F7DA7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9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FF8C9-C599-48D0-920E-DF9BFAF3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9ABABC-9704-4E5A-8900-44BC87CEB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D7B83-F7A5-4A0E-A256-DC360DAE7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92140-6BF2-406C-BB1A-C4151122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12B8CC-AE27-474A-ACD3-B753A37D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4C4B-E0C3-44F8-9149-DDEC6E1E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6C385-E108-46BB-8353-0D6DEEB9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C087A-328E-4158-AC92-00FFCC8EA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E014D-2FCE-40EF-9E16-6B40E2210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67C11-7ACC-4499-99C1-3A657CE11791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6BA68-CB7C-450B-B443-352BAB9A1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1F4E0-ECF9-4F0F-AD86-71C5D13D3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3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23" Type="http://schemas.openxmlformats.org/officeDocument/2006/relationships/image" Target="../media/image4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그래픽 14" descr="인공 지능 단색으로 채워진">
            <a:extLst>
              <a:ext uri="{FF2B5EF4-FFF2-40B4-BE49-F238E27FC236}">
                <a16:creationId xmlns:a16="http://schemas.microsoft.com/office/drawing/2014/main" id="{7FDAE822-4FD4-41A9-ABD1-72274DA2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7" name="그래픽 6" descr="콜 센터 단색으로 채워진">
            <a:extLst>
              <a:ext uri="{FF2B5EF4-FFF2-40B4-BE49-F238E27FC236}">
                <a16:creationId xmlns:a16="http://schemas.microsoft.com/office/drawing/2014/main" id="{3012EA39-4A3C-48C1-B0A3-E111AAB9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768324-7B85-4EA2-8B39-366D507E387A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FBA2BC55-7A81-41AD-BC5F-73D7FD0D4267}"/>
              </a:ext>
            </a:extLst>
          </p:cNvPr>
          <p:cNvSpPr txBox="1">
            <a:spLocks/>
          </p:cNvSpPr>
          <p:nvPr/>
        </p:nvSpPr>
        <p:spPr>
          <a:xfrm>
            <a:off x="4356100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D760F9-635A-4C32-9998-07C7CE53A51B}"/>
              </a:ext>
            </a:extLst>
          </p:cNvPr>
          <p:cNvSpPr/>
          <p:nvPr/>
        </p:nvSpPr>
        <p:spPr>
          <a:xfrm>
            <a:off x="5117751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037D1A-B13F-405A-889A-F6F22FAF77EE}"/>
              </a:ext>
            </a:extLst>
          </p:cNvPr>
          <p:cNvSpPr/>
          <p:nvPr/>
        </p:nvSpPr>
        <p:spPr>
          <a:xfrm>
            <a:off x="-9521849" y="118110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EFE1F51F-7954-496A-85CB-6906632266B1}"/>
              </a:ext>
            </a:extLst>
          </p:cNvPr>
          <p:cNvSpPr txBox="1">
            <a:spLocks/>
          </p:cNvSpPr>
          <p:nvPr/>
        </p:nvSpPr>
        <p:spPr>
          <a:xfrm>
            <a:off x="76565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13714B8-CAC8-417C-9B74-DC7F11234670}"/>
              </a:ext>
            </a:extLst>
          </p:cNvPr>
          <p:cNvCxnSpPr>
            <a:cxnSpLocks/>
          </p:cNvCxnSpPr>
          <p:nvPr/>
        </p:nvCxnSpPr>
        <p:spPr>
          <a:xfrm>
            <a:off x="7051675" y="-7048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F6F7316B-7AC7-448D-8E5A-0C548A81DD90}"/>
              </a:ext>
            </a:extLst>
          </p:cNvPr>
          <p:cNvCxnSpPr>
            <a:cxnSpLocks/>
          </p:cNvCxnSpPr>
          <p:nvPr/>
        </p:nvCxnSpPr>
        <p:spPr>
          <a:xfrm>
            <a:off x="7861300" y="-11620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42BB561-057F-466E-9C4E-82CB03C7D883}"/>
              </a:ext>
            </a:extLst>
          </p:cNvPr>
          <p:cNvCxnSpPr>
            <a:cxnSpLocks/>
          </p:cNvCxnSpPr>
          <p:nvPr/>
        </p:nvCxnSpPr>
        <p:spPr>
          <a:xfrm>
            <a:off x="8703404" y="-17145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52AFF7B-4B15-4A58-8B43-75D4A68AF87E}"/>
              </a:ext>
            </a:extLst>
          </p:cNvPr>
          <p:cNvCxnSpPr>
            <a:cxnSpLocks/>
          </p:cNvCxnSpPr>
          <p:nvPr/>
        </p:nvCxnSpPr>
        <p:spPr>
          <a:xfrm>
            <a:off x="9513029" y="-22669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D7237C6-F9E2-4E85-B8D2-B09AB408C8C9}"/>
              </a:ext>
            </a:extLst>
          </p:cNvPr>
          <p:cNvCxnSpPr>
            <a:cxnSpLocks/>
          </p:cNvCxnSpPr>
          <p:nvPr/>
        </p:nvCxnSpPr>
        <p:spPr>
          <a:xfrm>
            <a:off x="10351229" y="-26670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AB0A6FE-90CA-46B2-A795-FB74D5DB4380}"/>
              </a:ext>
            </a:extLst>
          </p:cNvPr>
          <p:cNvCxnSpPr>
            <a:cxnSpLocks/>
          </p:cNvCxnSpPr>
          <p:nvPr/>
        </p:nvCxnSpPr>
        <p:spPr>
          <a:xfrm>
            <a:off x="11160854" y="-30861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3F76B6-A243-4F75-A78C-6ABDBE9E9E0B}"/>
              </a:ext>
            </a:extLst>
          </p:cNvPr>
          <p:cNvSpPr txBox="1"/>
          <p:nvPr/>
        </p:nvSpPr>
        <p:spPr>
          <a:xfrm>
            <a:off x="1800225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E84FEA-C01B-413A-8C2D-6464E065BC02}"/>
              </a:ext>
            </a:extLst>
          </p:cNvPr>
          <p:cNvSpPr txBox="1"/>
          <p:nvPr/>
        </p:nvSpPr>
        <p:spPr>
          <a:xfrm>
            <a:off x="1800225" y="829712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42B868-D665-4E60-99FD-E1DBDFE9D537}"/>
              </a:ext>
            </a:extLst>
          </p:cNvPr>
          <p:cNvSpPr txBox="1"/>
          <p:nvPr/>
        </p:nvSpPr>
        <p:spPr>
          <a:xfrm>
            <a:off x="1800225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61B628-368B-4A96-8A93-E6EE43B4998F}"/>
              </a:ext>
            </a:extLst>
          </p:cNvPr>
          <p:cNvSpPr txBox="1"/>
          <p:nvPr/>
        </p:nvSpPr>
        <p:spPr>
          <a:xfrm>
            <a:off x="1800225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89AAF-31B3-42ED-AC9F-ACCB90463239}"/>
              </a:ext>
            </a:extLst>
          </p:cNvPr>
          <p:cNvSpPr txBox="1"/>
          <p:nvPr/>
        </p:nvSpPr>
        <p:spPr>
          <a:xfrm>
            <a:off x="2143124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E281C9-E2DB-4EC8-BC05-9C34A47BE511}"/>
              </a:ext>
            </a:extLst>
          </p:cNvPr>
          <p:cNvSpPr txBox="1"/>
          <p:nvPr/>
        </p:nvSpPr>
        <p:spPr>
          <a:xfrm>
            <a:off x="2143124" y="9874845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B1BC29-772B-4C6B-B3B2-13292026E039}"/>
              </a:ext>
            </a:extLst>
          </p:cNvPr>
          <p:cNvSpPr txBox="1"/>
          <p:nvPr/>
        </p:nvSpPr>
        <p:spPr>
          <a:xfrm>
            <a:off x="2143124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8372FE-C6AC-4E6E-9C29-BF1A4D8BEE58}"/>
              </a:ext>
            </a:extLst>
          </p:cNvPr>
          <p:cNvSpPr txBox="1"/>
          <p:nvPr/>
        </p:nvSpPr>
        <p:spPr>
          <a:xfrm>
            <a:off x="1800225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B617A4-0CAF-4C04-AB24-232A00F6AC18}"/>
              </a:ext>
            </a:extLst>
          </p:cNvPr>
          <p:cNvSpPr txBox="1"/>
          <p:nvPr/>
        </p:nvSpPr>
        <p:spPr>
          <a:xfrm>
            <a:off x="6438898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D40EEB-BDA3-4808-982A-0CF9D99FDC15}"/>
              </a:ext>
            </a:extLst>
          </p:cNvPr>
          <p:cNvSpPr txBox="1"/>
          <p:nvPr/>
        </p:nvSpPr>
        <p:spPr>
          <a:xfrm>
            <a:off x="6438899" y="8297123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C5AA8-57B1-4725-8AC6-55CDF2F1B5B3}"/>
              </a:ext>
            </a:extLst>
          </p:cNvPr>
          <p:cNvSpPr txBox="1"/>
          <p:nvPr/>
        </p:nvSpPr>
        <p:spPr>
          <a:xfrm>
            <a:off x="6438898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978BF-BCA8-4A22-8056-94F0C01F129C}"/>
              </a:ext>
            </a:extLst>
          </p:cNvPr>
          <p:cNvSpPr txBox="1"/>
          <p:nvPr/>
        </p:nvSpPr>
        <p:spPr>
          <a:xfrm>
            <a:off x="6438898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BA2BF4-C01F-4E20-8B8E-55646DBB49F0}"/>
              </a:ext>
            </a:extLst>
          </p:cNvPr>
          <p:cNvSpPr txBox="1"/>
          <p:nvPr/>
        </p:nvSpPr>
        <p:spPr>
          <a:xfrm>
            <a:off x="6781797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1E102C-DEAE-4CC3-93FE-9354C2F97DA9}"/>
              </a:ext>
            </a:extLst>
          </p:cNvPr>
          <p:cNvSpPr txBox="1"/>
          <p:nvPr/>
        </p:nvSpPr>
        <p:spPr>
          <a:xfrm>
            <a:off x="6781798" y="9874845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A83DD5-76AD-465D-876D-1785D0BA398B}"/>
              </a:ext>
            </a:extLst>
          </p:cNvPr>
          <p:cNvSpPr txBox="1"/>
          <p:nvPr/>
        </p:nvSpPr>
        <p:spPr>
          <a:xfrm>
            <a:off x="6781797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B75B58-2B79-4224-BE45-0ADE6BE605E3}"/>
              </a:ext>
            </a:extLst>
          </p:cNvPr>
          <p:cNvSpPr txBox="1"/>
          <p:nvPr/>
        </p:nvSpPr>
        <p:spPr>
          <a:xfrm>
            <a:off x="6438898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8723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290133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3208638"/>
            <a:ext cx="2704104" cy="244540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0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1825005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2065638"/>
            <a:ext cx="2704104" cy="104300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7631216" y="181548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0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451486" y="1361057"/>
            <a:ext cx="6263639" cy="464921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40216" y="109832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733425" y="2143125"/>
            <a:ext cx="5362575" cy="128587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328410" y="1869849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5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29000" y="320367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7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876300" y="4367708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008BE26-20B9-47AC-B9F9-D54427106B79}"/>
              </a:ext>
            </a:extLst>
          </p:cNvPr>
          <p:cNvSpPr/>
          <p:nvPr/>
        </p:nvSpPr>
        <p:spPr>
          <a:xfrm>
            <a:off x="7211992" y="3572163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2F13EF-86CD-445B-BBCC-F42A40EB0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0" y="1704166"/>
            <a:ext cx="12192000" cy="34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1504" y="1396785"/>
            <a:ext cx="11068957" cy="45233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FDB3A6-C6A5-44CF-9822-DAA46A36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166"/>
            <a:ext cx="12192000" cy="34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2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BACE10B-C9FA-4681-8FC6-7F8A96FC4F5D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551552-67DB-4983-88D7-ADA79B73A787}"/>
              </a:ext>
            </a:extLst>
          </p:cNvPr>
          <p:cNvSpPr/>
          <p:nvPr/>
        </p:nvSpPr>
        <p:spPr>
          <a:xfrm>
            <a:off x="1628774" y="155021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FF6359-1C40-4F38-A20B-4F76AB8E3A5F}"/>
              </a:ext>
            </a:extLst>
          </p:cNvPr>
          <p:cNvCxnSpPr>
            <a:cxnSpLocks/>
          </p:cNvCxnSpPr>
          <p:nvPr/>
        </p:nvCxnSpPr>
        <p:spPr>
          <a:xfrm>
            <a:off x="6095999" y="2187075"/>
            <a:ext cx="0" cy="331202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924EBC-CCF4-45F3-81C9-ED406E59C3D4}"/>
              </a:ext>
            </a:extLst>
          </p:cNvPr>
          <p:cNvSpPr txBox="1"/>
          <p:nvPr/>
        </p:nvSpPr>
        <p:spPr>
          <a:xfrm>
            <a:off x="1800225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4227C-96AC-46FD-B8ED-D5A7DE6B083F}"/>
              </a:ext>
            </a:extLst>
          </p:cNvPr>
          <p:cNvSpPr txBox="1"/>
          <p:nvPr/>
        </p:nvSpPr>
        <p:spPr>
          <a:xfrm>
            <a:off x="1800225" y="2725702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850B4F-14C7-4D59-B0D2-E5AB1C0D6282}"/>
              </a:ext>
            </a:extLst>
          </p:cNvPr>
          <p:cNvSpPr txBox="1"/>
          <p:nvPr/>
        </p:nvSpPr>
        <p:spPr>
          <a:xfrm>
            <a:off x="1800225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4FFEA9-8EAB-4C26-B026-AA383710DC8D}"/>
              </a:ext>
            </a:extLst>
          </p:cNvPr>
          <p:cNvSpPr txBox="1"/>
          <p:nvPr/>
        </p:nvSpPr>
        <p:spPr>
          <a:xfrm>
            <a:off x="1800225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CA4A7E-C309-42D9-A826-A8EBF22DAABF}"/>
              </a:ext>
            </a:extLst>
          </p:cNvPr>
          <p:cNvSpPr txBox="1"/>
          <p:nvPr/>
        </p:nvSpPr>
        <p:spPr>
          <a:xfrm>
            <a:off x="2143124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612780-1765-4403-B88E-E877DE1861F2}"/>
              </a:ext>
            </a:extLst>
          </p:cNvPr>
          <p:cNvSpPr txBox="1"/>
          <p:nvPr/>
        </p:nvSpPr>
        <p:spPr>
          <a:xfrm>
            <a:off x="2143124" y="4303424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1002E-365F-4F33-88CD-56A88F629D32}"/>
              </a:ext>
            </a:extLst>
          </p:cNvPr>
          <p:cNvSpPr txBox="1"/>
          <p:nvPr/>
        </p:nvSpPr>
        <p:spPr>
          <a:xfrm>
            <a:off x="2143124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C04615-E6E1-4C60-B96F-EEAB22E0772F}"/>
              </a:ext>
            </a:extLst>
          </p:cNvPr>
          <p:cNvSpPr txBox="1"/>
          <p:nvPr/>
        </p:nvSpPr>
        <p:spPr>
          <a:xfrm>
            <a:off x="1800225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E023FB-0966-488C-9133-846801CA3DF0}"/>
              </a:ext>
            </a:extLst>
          </p:cNvPr>
          <p:cNvSpPr txBox="1"/>
          <p:nvPr/>
        </p:nvSpPr>
        <p:spPr>
          <a:xfrm>
            <a:off x="6438898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339B70-2C3F-4FB2-AF4A-E2D7536C334C}"/>
              </a:ext>
            </a:extLst>
          </p:cNvPr>
          <p:cNvSpPr txBox="1"/>
          <p:nvPr/>
        </p:nvSpPr>
        <p:spPr>
          <a:xfrm>
            <a:off x="6438899" y="2725702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5229EF-B675-4B4C-B2C0-11C833073B6F}"/>
              </a:ext>
            </a:extLst>
          </p:cNvPr>
          <p:cNvSpPr txBox="1"/>
          <p:nvPr/>
        </p:nvSpPr>
        <p:spPr>
          <a:xfrm>
            <a:off x="6438898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9AF1DC-4489-4273-8F48-9990257D5976}"/>
              </a:ext>
            </a:extLst>
          </p:cNvPr>
          <p:cNvSpPr txBox="1"/>
          <p:nvPr/>
        </p:nvSpPr>
        <p:spPr>
          <a:xfrm>
            <a:off x="6438898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C7EA4D-E985-41AA-9AAB-C45A2DC86D24}"/>
              </a:ext>
            </a:extLst>
          </p:cNvPr>
          <p:cNvSpPr txBox="1"/>
          <p:nvPr/>
        </p:nvSpPr>
        <p:spPr>
          <a:xfrm>
            <a:off x="6781797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ED6E5B-60E9-4D5E-A9A1-6CA40836C18D}"/>
              </a:ext>
            </a:extLst>
          </p:cNvPr>
          <p:cNvSpPr txBox="1"/>
          <p:nvPr/>
        </p:nvSpPr>
        <p:spPr>
          <a:xfrm>
            <a:off x="6781798" y="4303424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A9745-D111-480C-BD37-0913AB860D74}"/>
              </a:ext>
            </a:extLst>
          </p:cNvPr>
          <p:cNvSpPr txBox="1"/>
          <p:nvPr/>
        </p:nvSpPr>
        <p:spPr>
          <a:xfrm>
            <a:off x="6781797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F13116-88FF-4EB1-9B15-6B2E9AC2FA21}"/>
              </a:ext>
            </a:extLst>
          </p:cNvPr>
          <p:cNvSpPr txBox="1"/>
          <p:nvPr/>
        </p:nvSpPr>
        <p:spPr>
          <a:xfrm>
            <a:off x="6438898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A6643E6-52AA-463D-8398-019002FEE623}"/>
              </a:ext>
            </a:extLst>
          </p:cNvPr>
          <p:cNvSpPr txBox="1">
            <a:spLocks/>
          </p:cNvSpPr>
          <p:nvPr/>
        </p:nvSpPr>
        <p:spPr>
          <a:xfrm>
            <a:off x="11420469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4686AE-E8C1-4C6F-BACD-BA6A4B1EFD4D}"/>
              </a:ext>
            </a:extLst>
          </p:cNvPr>
          <p:cNvSpPr/>
          <p:nvPr/>
        </p:nvSpPr>
        <p:spPr>
          <a:xfrm>
            <a:off x="12182120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105" name="부제목 2">
            <a:extLst>
              <a:ext uri="{FF2B5EF4-FFF2-40B4-BE49-F238E27FC236}">
                <a16:creationId xmlns:a16="http://schemas.microsoft.com/office/drawing/2014/main" id="{396087E0-660C-4F4B-8130-4C205CCEE60B}"/>
              </a:ext>
            </a:extLst>
          </p:cNvPr>
          <p:cNvSpPr txBox="1">
            <a:spLocks/>
          </p:cNvSpPr>
          <p:nvPr/>
        </p:nvSpPr>
        <p:spPr>
          <a:xfrm>
            <a:off x="137906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97FE097-A62B-4AB9-9949-2FE70C7AA38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89AE379-915B-4D79-B1D6-9EE1DCE870D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6F441ED-065E-4ECC-AFAE-BE7CB4B2ECBA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A36946E-73DE-4314-9493-E8DE4E03342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019FD9D-33AE-41AB-8A0E-EE8BE9AE16EF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3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영상</a:t>
            </a:r>
          </a:p>
        </p:txBody>
      </p:sp>
    </p:spTree>
    <p:extLst>
      <p:ext uri="{BB962C8B-B14F-4D97-AF65-F5344CB8AC3E}">
        <p14:creationId xmlns:p14="http://schemas.microsoft.com/office/powerpoint/2010/main" val="5013448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8932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165503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413507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A6579D-995E-4ACB-8D12-2F28AF95AE9B}"/>
              </a:ext>
            </a:extLst>
          </p:cNvPr>
          <p:cNvGrpSpPr/>
          <p:nvPr/>
        </p:nvGrpSpPr>
        <p:grpSpPr>
          <a:xfrm>
            <a:off x="245690" y="1105731"/>
            <a:ext cx="4754935" cy="4646537"/>
            <a:chOff x="185737" y="258822"/>
            <a:chExt cx="5989839" cy="5959356"/>
          </a:xfrm>
        </p:grpSpPr>
        <p:pic>
          <p:nvPicPr>
            <p:cNvPr id="16" name="그림 15" descr="의류, 사람, 가장, 바지이(가) 표시된 사진&#10;&#10;자동 생성된 설명">
              <a:extLst>
                <a:ext uri="{FF2B5EF4-FFF2-40B4-BE49-F238E27FC236}">
                  <a16:creationId xmlns:a16="http://schemas.microsoft.com/office/drawing/2014/main" id="{763EF9F9-6D64-414F-A7A5-7357158D3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37" y="258822"/>
              <a:ext cx="5989839" cy="595935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31A5641-F066-4F99-BD31-8F9792BF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58" y="4766969"/>
              <a:ext cx="2728913" cy="142879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F6BF29-854C-4D27-AC18-86CE13381D78}"/>
                </a:ext>
              </a:extLst>
            </p:cNvPr>
            <p:cNvSpPr/>
            <p:nvPr/>
          </p:nvSpPr>
          <p:spPr>
            <a:xfrm>
              <a:off x="238760" y="4766969"/>
              <a:ext cx="2677011" cy="1428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5B0C297F-8C24-418F-947D-7F3864AC01C5}"/>
              </a:ext>
            </a:extLst>
          </p:cNvPr>
          <p:cNvSpPr txBox="1">
            <a:spLocks/>
          </p:cNvSpPr>
          <p:nvPr/>
        </p:nvSpPr>
        <p:spPr>
          <a:xfrm>
            <a:off x="1073057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‘CC3’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실행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631A88A-46B2-4CC6-8FC7-1EEDD0A46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09" y="2500372"/>
            <a:ext cx="3120732" cy="213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D7608D-5E4F-421C-AB3C-033DA3526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551" y="2500372"/>
            <a:ext cx="3136869" cy="21327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4CAF81-ECD4-42EE-BF84-85D495DC4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629" y="1172892"/>
            <a:ext cx="3927568" cy="1018867"/>
          </a:xfrm>
          <a:prstGeom prst="rect">
            <a:avLst/>
          </a:prstGeom>
        </p:spPr>
      </p:pic>
      <p:sp>
        <p:nvSpPr>
          <p:cNvPr id="26" name="부제목 2">
            <a:extLst>
              <a:ext uri="{FF2B5EF4-FFF2-40B4-BE49-F238E27FC236}">
                <a16:creationId xmlns:a16="http://schemas.microsoft.com/office/drawing/2014/main" id="{194981AB-C43F-4AC5-9B7E-5048A638546D}"/>
              </a:ext>
            </a:extLst>
          </p:cNvPr>
          <p:cNvSpPr txBox="1">
            <a:spLocks/>
          </p:cNvSpPr>
          <p:nvPr/>
        </p:nvSpPr>
        <p:spPr>
          <a:xfrm>
            <a:off x="7130325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Autosetup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Asset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그래픽 최적화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83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AA0903-5A57-4CBD-A68F-68BE650ABCA6}"/>
              </a:ext>
            </a:extLst>
          </p:cNvPr>
          <p:cNvGrpSpPr/>
          <p:nvPr/>
        </p:nvGrpSpPr>
        <p:grpSpPr>
          <a:xfrm>
            <a:off x="525212" y="1572981"/>
            <a:ext cx="5006636" cy="3198544"/>
            <a:chOff x="92414" y="0"/>
            <a:chExt cx="6403825" cy="36576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A0248F-1CFB-4B40-98B8-E3FA04DD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4" y="0"/>
              <a:ext cx="6403825" cy="36576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942954-89D2-47C1-A3CB-FD8F3106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5159" y="1523937"/>
              <a:ext cx="863601" cy="11329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</p:pic>
      </p:grpSp>
      <p:sp>
        <p:nvSpPr>
          <p:cNvPr id="18" name="부제목 2">
            <a:extLst>
              <a:ext uri="{FF2B5EF4-FFF2-40B4-BE49-F238E27FC236}">
                <a16:creationId xmlns:a16="http://schemas.microsoft.com/office/drawing/2014/main" id="{3BD3025B-F7DA-47DF-87DD-DF38A3BA0797}"/>
              </a:ext>
            </a:extLst>
          </p:cNvPr>
          <p:cNvSpPr txBox="1">
            <a:spLocks/>
          </p:cNvSpPr>
          <p:nvPr/>
        </p:nvSpPr>
        <p:spPr>
          <a:xfrm>
            <a:off x="657564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Mixamo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 자료를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적용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ABE23C-2E49-4F79-A825-7DE840CBBE17}"/>
              </a:ext>
            </a:extLst>
          </p:cNvPr>
          <p:cNvGrpSpPr/>
          <p:nvPr/>
        </p:nvGrpSpPr>
        <p:grpSpPr>
          <a:xfrm>
            <a:off x="6365701" y="1425403"/>
            <a:ext cx="5408999" cy="3346121"/>
            <a:chOff x="3243124" y="272231"/>
            <a:chExt cx="5705752" cy="377666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B8AF67-ACA3-4B6C-B54A-2F2681B1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124" y="272231"/>
              <a:ext cx="5705752" cy="377666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07F152-8A68-40E0-B44C-72FBB736040E}"/>
                </a:ext>
              </a:extLst>
            </p:cNvPr>
            <p:cNvSpPr/>
            <p:nvPr/>
          </p:nvSpPr>
          <p:spPr>
            <a:xfrm>
              <a:off x="4638675" y="1695450"/>
              <a:ext cx="4181475" cy="202882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8AAA20-2769-4123-B945-E7E689A41256}"/>
                </a:ext>
              </a:extLst>
            </p:cNvPr>
            <p:cNvSpPr/>
            <p:nvPr/>
          </p:nvSpPr>
          <p:spPr>
            <a:xfrm>
              <a:off x="4507638" y="280987"/>
              <a:ext cx="893038" cy="2476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부제목 2">
            <a:extLst>
              <a:ext uri="{FF2B5EF4-FFF2-40B4-BE49-F238E27FC236}">
                <a16:creationId xmlns:a16="http://schemas.microsoft.com/office/drawing/2014/main" id="{20B6E706-0A01-40B8-B520-EC1E70FBC63B}"/>
              </a:ext>
            </a:extLst>
          </p:cNvPr>
          <p:cNvSpPr txBox="1">
            <a:spLocks/>
          </p:cNvSpPr>
          <p:nvPr/>
        </p:nvSpPr>
        <p:spPr>
          <a:xfrm>
            <a:off x="6365701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Animatior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Controller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애니메이션 순서도 작성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8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A5504B-2463-45B9-BDF6-DDB0782ED821}"/>
              </a:ext>
            </a:extLst>
          </p:cNvPr>
          <p:cNvGrpSpPr/>
          <p:nvPr/>
        </p:nvGrpSpPr>
        <p:grpSpPr>
          <a:xfrm>
            <a:off x="1046068" y="1075722"/>
            <a:ext cx="4179421" cy="4706555"/>
            <a:chOff x="371475" y="404812"/>
            <a:chExt cx="5391150" cy="58197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23C5882-DFCF-464A-9EE3-E8CBE818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404812"/>
              <a:ext cx="5391150" cy="58197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6DEE2-FE00-42FB-8DDC-FC663272F29C}"/>
                </a:ext>
              </a:extLst>
            </p:cNvPr>
            <p:cNvSpPr/>
            <p:nvPr/>
          </p:nvSpPr>
          <p:spPr>
            <a:xfrm>
              <a:off x="1004047" y="404812"/>
              <a:ext cx="672354" cy="2286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A520AA-D317-4918-9D44-AC5A9769CA7D}"/>
                </a:ext>
              </a:extLst>
            </p:cNvPr>
            <p:cNvSpPr/>
            <p:nvPr/>
          </p:nvSpPr>
          <p:spPr>
            <a:xfrm>
              <a:off x="555812" y="2223247"/>
              <a:ext cx="5136775" cy="19094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719369-07E8-45AD-B9A2-802C888F37B0}"/>
                </a:ext>
              </a:extLst>
            </p:cNvPr>
            <p:cNvSpPr/>
            <p:nvPr/>
          </p:nvSpPr>
          <p:spPr>
            <a:xfrm>
              <a:off x="555812" y="4132729"/>
              <a:ext cx="5136775" cy="1703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id="{08F0BAA5-F886-4675-A3AA-FD4C783601F1}"/>
              </a:ext>
            </a:extLst>
          </p:cNvPr>
          <p:cNvSpPr txBox="1">
            <a:spLocks/>
          </p:cNvSpPr>
          <p:nvPr/>
        </p:nvSpPr>
        <p:spPr>
          <a:xfrm>
            <a:off x="1536461" y="5895737"/>
            <a:ext cx="3589432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세부 동작 추가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AF1214-1C95-49C3-8059-D7F0CAF731A4}"/>
              </a:ext>
            </a:extLst>
          </p:cNvPr>
          <p:cNvGrpSpPr/>
          <p:nvPr/>
        </p:nvGrpSpPr>
        <p:grpSpPr>
          <a:xfrm>
            <a:off x="7051675" y="787118"/>
            <a:ext cx="4273372" cy="5350923"/>
            <a:chOff x="6531471" y="404811"/>
            <a:chExt cx="4159220" cy="581977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017C35-AF4C-4FE9-9E47-39026B40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471" y="404811"/>
              <a:ext cx="4159220" cy="581977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D135AC-2483-4671-9414-939BE2B9C63C}"/>
                </a:ext>
              </a:extLst>
            </p:cNvPr>
            <p:cNvSpPr/>
            <p:nvPr/>
          </p:nvSpPr>
          <p:spPr>
            <a:xfrm>
              <a:off x="6531471" y="404811"/>
              <a:ext cx="595470" cy="2286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53E9D6-350C-4DDA-974A-4DD30599E746}"/>
                </a:ext>
              </a:extLst>
            </p:cNvPr>
            <p:cNvSpPr/>
            <p:nvPr/>
          </p:nvSpPr>
          <p:spPr>
            <a:xfrm>
              <a:off x="6683871" y="3440207"/>
              <a:ext cx="3863786" cy="692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0065AF-5481-43C2-B9C9-B5456F1C30BE}"/>
                </a:ext>
              </a:extLst>
            </p:cNvPr>
            <p:cNvSpPr/>
            <p:nvPr/>
          </p:nvSpPr>
          <p:spPr>
            <a:xfrm>
              <a:off x="6683871" y="1348349"/>
              <a:ext cx="3933824" cy="8031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9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F9E97CB-2EB6-47C7-BADA-11E4942A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3" y="1442968"/>
            <a:ext cx="5734050" cy="3770240"/>
          </a:xfrm>
          <a:prstGeom prst="rect">
            <a:avLst/>
          </a:prstGeom>
        </p:spPr>
      </p:pic>
      <p:sp>
        <p:nvSpPr>
          <p:cNvPr id="30" name="부제목 2">
            <a:extLst>
              <a:ext uri="{FF2B5EF4-FFF2-40B4-BE49-F238E27FC236}">
                <a16:creationId xmlns:a16="http://schemas.microsoft.com/office/drawing/2014/main" id="{9D799E5C-5D85-4DCE-869E-A927AFDE6160}"/>
              </a:ext>
            </a:extLst>
          </p:cNvPr>
          <p:cNvSpPr txBox="1">
            <a:spLocks/>
          </p:cNvSpPr>
          <p:nvPr/>
        </p:nvSpPr>
        <p:spPr>
          <a:xfrm>
            <a:off x="989060" y="5415032"/>
            <a:ext cx="4267200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각도 수정을 통한 최종 화면 조정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CCB9D65-C53B-4F17-8BAD-38C32413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46" y="1493768"/>
            <a:ext cx="5307551" cy="3668640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0D1F54DC-AD62-4B36-93BD-1CB770BAA597}"/>
              </a:ext>
            </a:extLst>
          </p:cNvPr>
          <p:cNvSpPr txBox="1">
            <a:spLocks/>
          </p:cNvSpPr>
          <p:nvPr/>
        </p:nvSpPr>
        <p:spPr>
          <a:xfrm>
            <a:off x="8021095" y="5415032"/>
            <a:ext cx="2696304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화면 및 동작 확인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3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9B495C-B78A-4824-B3A5-8B41E8EB863F}"/>
              </a:ext>
            </a:extLst>
          </p:cNvPr>
          <p:cNvGrpSpPr/>
          <p:nvPr/>
        </p:nvGrpSpPr>
        <p:grpSpPr>
          <a:xfrm>
            <a:off x="7299238" y="1416773"/>
            <a:ext cx="3594287" cy="3998259"/>
            <a:chOff x="1112184" y="995082"/>
            <a:chExt cx="4343400" cy="47244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B6AB25-2F0D-4FAC-9EFE-CF0381E5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184" y="995082"/>
              <a:ext cx="4343400" cy="47244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E61D93-AA93-46FC-81AB-238BAD9A6B15}"/>
                </a:ext>
              </a:extLst>
            </p:cNvPr>
            <p:cNvSpPr/>
            <p:nvPr/>
          </p:nvSpPr>
          <p:spPr>
            <a:xfrm>
              <a:off x="1228725" y="1066800"/>
              <a:ext cx="1263463" cy="4482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36DB40AF-5050-4BEB-B231-6F5A47FBAC8B}"/>
              </a:ext>
            </a:extLst>
          </p:cNvPr>
          <p:cNvSpPr txBox="1">
            <a:spLocks/>
          </p:cNvSpPr>
          <p:nvPr/>
        </p:nvSpPr>
        <p:spPr>
          <a:xfrm>
            <a:off x="7175693" y="5415032"/>
            <a:ext cx="3841379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통한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생성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웹서버와 연결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6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91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833345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봇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3081349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홍명신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순환신경망이 언어를 이해하고 훈련하는 과정</a:t>
            </a:r>
          </a:p>
        </p:txBody>
      </p:sp>
      <p:graphicFrame>
        <p:nvGraphicFramePr>
          <p:cNvPr id="16" name="내용 개체 틀 3">
            <a:extLst>
              <a:ext uri="{FF2B5EF4-FFF2-40B4-BE49-F238E27FC236}">
                <a16:creationId xmlns:a16="http://schemas.microsoft.com/office/drawing/2014/main" id="{D9D98408-F3D2-45DD-9B58-80890147E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19053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586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질문에 대한 답을 탐색하기 위한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과정</a:t>
            </a:r>
          </a:p>
        </p:txBody>
      </p:sp>
      <p:graphicFrame>
        <p:nvGraphicFramePr>
          <p:cNvPr id="19" name="내용 개체 틀 3">
            <a:extLst>
              <a:ext uri="{FF2B5EF4-FFF2-40B4-BE49-F238E27FC236}">
                <a16:creationId xmlns:a16="http://schemas.microsoft.com/office/drawing/2014/main" id="{CE776A22-FFD3-4E27-A70F-1019CD05A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8223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45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생각 풍선 윤곽선">
            <a:extLst>
              <a:ext uri="{FF2B5EF4-FFF2-40B4-BE49-F238E27FC236}">
                <a16:creationId xmlns:a16="http://schemas.microsoft.com/office/drawing/2014/main" id="{2A4CF4E5-5515-498F-945A-CEAE5830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198" y="1096775"/>
            <a:ext cx="2463801" cy="2463801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19" name="그래픽 18" descr="재고 단색으로 채워진">
            <a:extLst>
              <a:ext uri="{FF2B5EF4-FFF2-40B4-BE49-F238E27FC236}">
                <a16:creationId xmlns:a16="http://schemas.microsoft.com/office/drawing/2014/main" id="{76CB0921-4F7E-43BE-A2E0-5FB3724D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7732" y="1552143"/>
            <a:ext cx="852732" cy="852732"/>
          </a:xfrm>
          <a:prstGeom prst="rect">
            <a:avLst/>
          </a:prstGeom>
        </p:spPr>
      </p:pic>
      <p:pic>
        <p:nvPicPr>
          <p:cNvPr id="3" name="그래픽 2" descr="스피커폰 단색으로 채워진">
            <a:extLst>
              <a:ext uri="{FF2B5EF4-FFF2-40B4-BE49-F238E27FC236}">
                <a16:creationId xmlns:a16="http://schemas.microsoft.com/office/drawing/2014/main" id="{54E55E6E-653F-40F3-96EE-D238C3F12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7349" y="2945485"/>
            <a:ext cx="1498600" cy="1498600"/>
          </a:xfrm>
          <a:prstGeom prst="rect">
            <a:avLst/>
          </a:prstGeom>
        </p:spPr>
      </p:pic>
      <p:pic>
        <p:nvPicPr>
          <p:cNvPr id="16" name="그래픽 15" descr="콜 센터 단색으로 채워진">
            <a:extLst>
              <a:ext uri="{FF2B5EF4-FFF2-40B4-BE49-F238E27FC236}">
                <a16:creationId xmlns:a16="http://schemas.microsoft.com/office/drawing/2014/main" id="{AAEECBDE-F67B-497B-B6A7-991CC9752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82D135-B569-4769-8D7D-DF3D89CF6DAF}"/>
              </a:ext>
            </a:extLst>
          </p:cNvPr>
          <p:cNvSpPr txBox="1"/>
          <p:nvPr/>
        </p:nvSpPr>
        <p:spPr>
          <a:xfrm>
            <a:off x="8369283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D0AEA-56F8-42EA-9B17-45A253B5AEB0}"/>
              </a:ext>
            </a:extLst>
          </p:cNvPr>
          <p:cNvSpPr txBox="1"/>
          <p:nvPr/>
        </p:nvSpPr>
        <p:spPr>
          <a:xfrm>
            <a:off x="2500052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1E0C28-EC14-4CE5-BB2D-DE76E20E2172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FF6F8A-F752-4497-89B1-BE1AF93857A1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C03EE49-F9B6-4F4E-90B3-6C8137644F8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F0A728-D384-4133-8980-9EBBFADEF3F9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B973BE-3E5C-40DA-BDB9-A202E2103C3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65000B3-EA84-4345-9ED8-730194E90F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3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실행 순서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9A0C8FE7-1179-42C8-9FCA-4FBBDE462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9896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4071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질문에 대한 답을 탐색하기 위한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과정</a:t>
            </a:r>
          </a:p>
        </p:txBody>
      </p:sp>
      <p:graphicFrame>
        <p:nvGraphicFramePr>
          <p:cNvPr id="19" name="내용 개체 틀 3">
            <a:extLst>
              <a:ext uri="{FF2B5EF4-FFF2-40B4-BE49-F238E27FC236}">
                <a16:creationId xmlns:a16="http://schemas.microsoft.com/office/drawing/2014/main" id="{CE776A22-FFD3-4E27-A70F-1019CD05AF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18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8136A4C-EF16-4B45-B5ED-437DDD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14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160072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52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711480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959484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AECD03-85ED-4E2A-BA98-E3EBD8FA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" y="1194960"/>
            <a:ext cx="5654113" cy="27886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B8685-A6F2-4928-A293-121F3E17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18" y="1221108"/>
            <a:ext cx="5654113" cy="27625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CC2A2A-800F-4D84-BBCE-0CD6081C1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3" t="18412" r="49479" b="58694"/>
          <a:stretch/>
        </p:blipFill>
        <p:spPr>
          <a:xfrm>
            <a:off x="472440" y="4261313"/>
            <a:ext cx="4886639" cy="19784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31C1EB-DD19-4E28-AE4E-B641E47ABD7F}"/>
              </a:ext>
            </a:extLst>
          </p:cNvPr>
          <p:cNvSpPr/>
          <p:nvPr/>
        </p:nvSpPr>
        <p:spPr>
          <a:xfrm>
            <a:off x="6385068" y="4207936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기능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B36C55-7521-464A-9769-D70B4D9AFFCB}"/>
              </a:ext>
            </a:extLst>
          </p:cNvPr>
          <p:cNvCxnSpPr/>
          <p:nvPr/>
        </p:nvCxnSpPr>
        <p:spPr>
          <a:xfrm>
            <a:off x="6473241" y="5016936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부제목 2">
            <a:extLst>
              <a:ext uri="{FF2B5EF4-FFF2-40B4-BE49-F238E27FC236}">
                <a16:creationId xmlns:a16="http://schemas.microsoft.com/office/drawing/2014/main" id="{ACC056A4-F108-4198-A41D-C2019CDA41D4}"/>
              </a:ext>
            </a:extLst>
          </p:cNvPr>
          <p:cNvSpPr txBox="1">
            <a:spLocks/>
          </p:cNvSpPr>
          <p:nvPr/>
        </p:nvSpPr>
        <p:spPr>
          <a:xfrm>
            <a:off x="6825303" y="4857975"/>
            <a:ext cx="500962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계정을 분리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상대방과 자신의 채팅을 색으로 구분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상담원 계정의 경우 기록된 대화를 모두 읽어 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53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C358EF-4D5A-413D-9D2A-6EACD2898AA9}"/>
              </a:ext>
            </a:extLst>
          </p:cNvPr>
          <p:cNvSpPr/>
          <p:nvPr/>
        </p:nvSpPr>
        <p:spPr>
          <a:xfrm>
            <a:off x="698230" y="2869644"/>
            <a:ext cx="4845319" cy="135945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18C0F8-FF5E-47F7-9F20-69DA19664AC5}"/>
              </a:ext>
            </a:extLst>
          </p:cNvPr>
          <p:cNvSpPr/>
          <p:nvPr/>
        </p:nvSpPr>
        <p:spPr>
          <a:xfrm>
            <a:off x="698229" y="4261350"/>
            <a:ext cx="6280421" cy="22020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4" grpId="0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717555" y="4277606"/>
            <a:ext cx="3374386" cy="39134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6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71723" y="4976957"/>
            <a:ext cx="5932937" cy="11647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1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CB11AF-5093-413E-82CE-B5F6A73A1475}"/>
              </a:ext>
            </a:extLst>
          </p:cNvPr>
          <p:cNvCxnSpPr/>
          <p:nvPr/>
        </p:nvCxnSpPr>
        <p:spPr>
          <a:xfrm>
            <a:off x="7805691" y="5029978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부제목 2">
            <a:extLst>
              <a:ext uri="{FF2B5EF4-FFF2-40B4-BE49-F238E27FC236}">
                <a16:creationId xmlns:a16="http://schemas.microsoft.com/office/drawing/2014/main" id="{D96AC1FE-299C-4358-8C95-F31AE7624AEB}"/>
              </a:ext>
            </a:extLst>
          </p:cNvPr>
          <p:cNvSpPr txBox="1">
            <a:spLocks/>
          </p:cNvSpPr>
          <p:nvPr/>
        </p:nvSpPr>
        <p:spPr>
          <a:xfrm>
            <a:off x="8165372" y="4850228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기록 후 메시지를 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사용자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room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emit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20151" y="6080761"/>
            <a:ext cx="3043190" cy="2362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374BD7-BFF8-4866-B025-926C63C2D64E}"/>
              </a:ext>
            </a:extLst>
          </p:cNvPr>
          <p:cNvCxnSpPr/>
          <p:nvPr/>
        </p:nvCxnSpPr>
        <p:spPr>
          <a:xfrm>
            <a:off x="7805691" y="5652839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부제목 2">
            <a:extLst>
              <a:ext uri="{FF2B5EF4-FFF2-40B4-BE49-F238E27FC236}">
                <a16:creationId xmlns:a16="http://schemas.microsoft.com/office/drawing/2014/main" id="{701A6007-A7A5-4989-BFA6-B46ECFDBCB40}"/>
              </a:ext>
            </a:extLst>
          </p:cNvPr>
          <p:cNvSpPr txBox="1">
            <a:spLocks/>
          </p:cNvSpPr>
          <p:nvPr/>
        </p:nvSpPr>
        <p:spPr>
          <a:xfrm>
            <a:off x="8165372" y="5473089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서버상에 있는 다른 유저도 메시지 수신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7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0613A-99C1-40F0-A50A-65FAC47DA922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Script.js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2D7B0E-8E55-4A35-BE90-4686CD9A95B9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2">
            <a:extLst>
              <a:ext uri="{FF2B5EF4-FFF2-40B4-BE49-F238E27FC236}">
                <a16:creationId xmlns:a16="http://schemas.microsoft.com/office/drawing/2014/main" id="{C7B51030-50ED-4296-82F9-197A637CBC0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652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 상에서도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변수로 호출하여 해당 기능 사용 가능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F47D6C-188B-41E6-ABE2-8DA7DD62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17" y="977242"/>
            <a:ext cx="4888230" cy="5456447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4F0469D9-CFBE-4A04-8A05-4BA953713DD0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1FC945-9CC9-4C28-AB07-0E203DDB08C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84F82D-5A80-4DAC-A934-ADD209A39AC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8399DB-9467-4EB8-9502-05E45EA90EBF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BEE9F8-1431-469A-AFC8-EAB354BFA7A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12962E-60A0-4707-887D-6AD30FAD500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69A07B-21DB-45A0-B668-625635347584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F8CCFF-CE21-484C-A038-5AF58D36C409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F4370-D051-4A3D-AC82-F3F1FA21F47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5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141F6C3B-0D20-4BA6-9CAD-FAF7DD2A82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58829" y="3190209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164F2A55-179E-484E-8F41-C06458CEFC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73740" y="3190209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DDF066E1-AC3B-46BD-8BEB-E229C96E91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4529961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ED8FEF70-57DC-4621-B41C-2D809E393D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4529961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02BBF18E-BC83-4B3F-8F30-3C74A4A8F1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1765145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EA5671E1-5F98-4FE3-A812-F8797E19C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1765145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6C3CC925-744B-431A-9086-8C94365B64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74222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72D917E6-E6C1-4AD5-AC8B-15E2D18FED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23CA301A-C03E-4F60-A1A9-07FC3490B4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1765145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FFDDC23A-8ABB-4B99-AFB3-8B5532C353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8D6B881-1CC5-4FD6-A0FF-1B0ECD91B45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2A46904-D622-4DD0-AC31-C4696BA92E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9969D99-0C26-4AEB-83F1-5F1CA6CE5A5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517E3F-7C07-43F9-BE88-ADED8915C1A6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CCAE5B9-7E4B-4A9B-BAFA-6880EB67826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E6D9D-132D-40AF-AD8F-3B3B50E6757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6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46E59FA-BC77-4A6B-A94C-CE5723F46CD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29225" r="5401" b="41776"/>
          <a:stretch/>
        </p:blipFill>
        <p:spPr bwMode="auto">
          <a:xfrm>
            <a:off x="427037" y="1067283"/>
            <a:ext cx="6624638" cy="5312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76FDEB-CA96-4BAF-B644-3055313A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64" y="1225159"/>
            <a:ext cx="4216322" cy="447484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3E04EA21-3397-41BF-B195-80B31116E9F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DCB2FD-1FE7-4FAB-AE8B-29A41E170AB5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58917-EA8D-4D06-849A-BE74ADCB6C9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782DE6-9F8C-4E43-9E29-F136AE46F9AE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19E54B-4ED4-4227-A442-8BF47F9AD46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7A6F72-8559-4A78-927F-1DB7FAB9CAF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EB4B17-D244-42E2-BF7D-57F93ABE101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E37091-31E9-4B8C-B4D4-8D31A9D77F37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46ACCE-F0F7-4B41-AECC-638FA9B8CB64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C6F58-9083-4B21-838C-DAC8A227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9" y="1058227"/>
            <a:ext cx="4895523" cy="34223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D06DEF-4FE6-45F6-BF8A-860EBEAB2A63}"/>
              </a:ext>
            </a:extLst>
          </p:cNvPr>
          <p:cNvSpPr/>
          <p:nvPr/>
        </p:nvSpPr>
        <p:spPr>
          <a:xfrm>
            <a:off x="6314442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TTS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2396F1-78D9-440C-9AA7-D992EDFE4796}"/>
              </a:ext>
            </a:extLst>
          </p:cNvPr>
          <p:cNvCxnSpPr/>
          <p:nvPr/>
        </p:nvCxnSpPr>
        <p:spPr>
          <a:xfrm>
            <a:off x="6402615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D17B03F7-A71D-4B75-A2A8-F3959AAC2EA6}"/>
              </a:ext>
            </a:extLst>
          </p:cNvPr>
          <p:cNvSpPr txBox="1">
            <a:spLocks/>
          </p:cNvSpPr>
          <p:nvPr/>
        </p:nvSpPr>
        <p:spPr>
          <a:xfrm>
            <a:off x="6762296" y="1801243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별도의 라이브러리 없이 브라우저가 제공하는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TTS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대화하는 연출을 위해 사용됨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6BC92D-9991-463A-BC9B-1AA38103D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01"/>
          <a:stretch/>
        </p:blipFill>
        <p:spPr>
          <a:xfrm>
            <a:off x="336025" y="2848210"/>
            <a:ext cx="5286325" cy="342233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16D94D8-19AD-44B1-B034-DDF4B48008D9}"/>
              </a:ext>
            </a:extLst>
          </p:cNvPr>
          <p:cNvCxnSpPr/>
          <p:nvPr/>
        </p:nvCxnSpPr>
        <p:spPr>
          <a:xfrm>
            <a:off x="6402615" y="284821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92EA608F-191B-4ACC-B32E-55E24D4AB246}"/>
              </a:ext>
            </a:extLst>
          </p:cNvPr>
          <p:cNvSpPr txBox="1">
            <a:spLocks/>
          </p:cNvSpPr>
          <p:nvPr/>
        </p:nvSpPr>
        <p:spPr>
          <a:xfrm>
            <a:off x="6762296" y="2668461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접속중인 계정이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guest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이며 상담원에게 대화가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도착할 시에 음성을 출력함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Unity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애니메이션 또한 동시 실행됨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B20ACAA-69ED-4558-8686-D9334030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860" y="480061"/>
            <a:ext cx="8272780" cy="61141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58C348-E364-4479-ABDD-45D53B3C11BB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C1CE95-DC7D-491F-80DE-C6E4F8514491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0B3CA94C-F0B6-4432-8CCA-9EC7079D74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26185C-2555-478E-8414-1D5A6C69428B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>
            <a:extLst>
              <a:ext uri="{FF2B5EF4-FFF2-40B4-BE49-F238E27FC236}">
                <a16:creationId xmlns:a16="http://schemas.microsoft.com/office/drawing/2014/main" id="{B0AF1BB8-EF53-4DA6-B14C-A941B9224B53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16C488-5814-4933-B492-A7B73F395743}"/>
              </a:ext>
            </a:extLst>
          </p:cNvPr>
          <p:cNvSpPr/>
          <p:nvPr/>
        </p:nvSpPr>
        <p:spPr>
          <a:xfrm>
            <a:off x="4303306" y="5435408"/>
            <a:ext cx="1975574" cy="17291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828519-D581-4570-B51E-963B80AF0E80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AA2320-D4FC-482C-BAE4-67776E5EEEEE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21F6E0AD-3CA8-4F92-AF56-3E24BE9C0640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CC75DA-D29A-4FDA-BF58-8EA475080148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부제목 2">
            <a:extLst>
              <a:ext uri="{FF2B5EF4-FFF2-40B4-BE49-F238E27FC236}">
                <a16:creationId xmlns:a16="http://schemas.microsoft.com/office/drawing/2014/main" id="{1FDB2BE9-6625-4777-BF47-B7EEE48772CE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2AC840-0CDF-4D34-82F2-8CC0CA97B2FC}"/>
              </a:ext>
            </a:extLst>
          </p:cNvPr>
          <p:cNvCxnSpPr/>
          <p:nvPr/>
        </p:nvCxnSpPr>
        <p:spPr>
          <a:xfrm>
            <a:off x="290872" y="3632609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부제목 2">
            <a:extLst>
              <a:ext uri="{FF2B5EF4-FFF2-40B4-BE49-F238E27FC236}">
                <a16:creationId xmlns:a16="http://schemas.microsoft.com/office/drawing/2014/main" id="{F3EE9E15-62A4-4415-A370-D8B48466FE1E}"/>
              </a:ext>
            </a:extLst>
          </p:cNvPr>
          <p:cNvSpPr txBox="1">
            <a:spLocks/>
          </p:cNvSpPr>
          <p:nvPr/>
        </p:nvSpPr>
        <p:spPr>
          <a:xfrm>
            <a:off x="650553" y="3316420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(Unity Loader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SendMessage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 움직임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지정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AC6967-B529-460C-9335-7F90D1BC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137" y="1374667"/>
            <a:ext cx="7934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BE5A2-8E55-420D-BE6A-10567272E018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C468737-A181-4F75-9592-D31248CE4647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부제목 2">
            <a:extLst>
              <a:ext uri="{FF2B5EF4-FFF2-40B4-BE49-F238E27FC236}">
                <a16:creationId xmlns:a16="http://schemas.microsoft.com/office/drawing/2014/main" id="{4D6980A2-0A37-4E15-A6A1-E3E95CFDA5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A6F7131-6BB9-4024-B1C5-B5E73097B4DB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부제목 2">
            <a:extLst>
              <a:ext uri="{FF2B5EF4-FFF2-40B4-BE49-F238E27FC236}">
                <a16:creationId xmlns:a16="http://schemas.microsoft.com/office/drawing/2014/main" id="{B3BDDA03-DEB6-4B4C-BAD9-126FF84CD043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E7ED78-D83F-4153-884D-2BC804036723}"/>
              </a:ext>
            </a:extLst>
          </p:cNvPr>
          <p:cNvCxnSpPr/>
          <p:nvPr/>
        </p:nvCxnSpPr>
        <p:spPr>
          <a:xfrm>
            <a:off x="290872" y="3632609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부제목 2">
            <a:extLst>
              <a:ext uri="{FF2B5EF4-FFF2-40B4-BE49-F238E27FC236}">
                <a16:creationId xmlns:a16="http://schemas.microsoft.com/office/drawing/2014/main" id="{3E5B7385-2631-42F2-ABD8-A5F545E0F709}"/>
              </a:ext>
            </a:extLst>
          </p:cNvPr>
          <p:cNvSpPr txBox="1">
            <a:spLocks/>
          </p:cNvSpPr>
          <p:nvPr/>
        </p:nvSpPr>
        <p:spPr>
          <a:xfrm>
            <a:off x="650553" y="3316420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(Unity Loader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SendMessage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 움직임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지정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3960C37-BCB8-42AB-8E71-C91862B1C9F4}"/>
              </a:ext>
            </a:extLst>
          </p:cNvPr>
          <p:cNvCxnSpPr/>
          <p:nvPr/>
        </p:nvCxnSpPr>
        <p:spPr>
          <a:xfrm>
            <a:off x="290872" y="472206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부제목 2">
            <a:extLst>
              <a:ext uri="{FF2B5EF4-FFF2-40B4-BE49-F238E27FC236}">
                <a16:creationId xmlns:a16="http://schemas.microsoft.com/office/drawing/2014/main" id="{34EF5393-BB04-4A51-A1AE-80B4CB4779EE}"/>
              </a:ext>
            </a:extLst>
          </p:cNvPr>
          <p:cNvSpPr txBox="1">
            <a:spLocks/>
          </p:cNvSpPr>
          <p:nvPr/>
        </p:nvSpPr>
        <p:spPr>
          <a:xfrm>
            <a:off x="650553" y="4542315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고객이 상담원 메시지 수신 시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정해 둔 움직임과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3105137-66F5-4544-A3CB-A4CE52275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01"/>
          <a:stretch/>
        </p:blipFill>
        <p:spPr>
          <a:xfrm>
            <a:off x="5218137" y="1700902"/>
            <a:ext cx="5286325" cy="34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5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BE5A2-8E55-420D-BE6A-10567272E018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C468737-A181-4F75-9592-D31248CE4647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부제목 2">
            <a:extLst>
              <a:ext uri="{FF2B5EF4-FFF2-40B4-BE49-F238E27FC236}">
                <a16:creationId xmlns:a16="http://schemas.microsoft.com/office/drawing/2014/main" id="{4D6980A2-0A37-4E15-A6A1-E3E95CFDA5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4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82728" y="154927"/>
            <a:ext cx="2265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결과 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386885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82728" y="154927"/>
            <a:ext cx="2265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A1809-950D-4C67-A760-0E2236BDBD15}"/>
              </a:ext>
            </a:extLst>
          </p:cNvPr>
          <p:cNvSpPr/>
          <p:nvPr/>
        </p:nvSpPr>
        <p:spPr>
          <a:xfrm>
            <a:off x="0" y="1976437"/>
            <a:ext cx="12192000" cy="2905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10BE8-A54F-4131-9225-7556B3C59192}"/>
              </a:ext>
            </a:extLst>
          </p:cNvPr>
          <p:cNvSpPr/>
          <p:nvPr/>
        </p:nvSpPr>
        <p:spPr>
          <a:xfrm>
            <a:off x="1272004" y="2705724"/>
            <a:ext cx="96479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8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0118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630A8E04-F8E8-489D-8177-BCEFAC983A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58512" y="3190209"/>
            <a:ext cx="1510377" cy="1510377"/>
          </a:xfrm>
          <a:prstGeom prst="rect">
            <a:avLst/>
          </a:prstGeom>
        </p:spPr>
      </p:pic>
      <p:pic>
        <p:nvPicPr>
          <p:cNvPr id="20" name="그래픽 19" descr="콜 센터 단색으로 채워진">
            <a:extLst>
              <a:ext uri="{FF2B5EF4-FFF2-40B4-BE49-F238E27FC236}">
                <a16:creationId xmlns:a16="http://schemas.microsoft.com/office/drawing/2014/main" id="{06E42136-5C03-45FB-BC92-99DA2EBED7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3423" y="3190209"/>
            <a:ext cx="1510377" cy="1510377"/>
          </a:xfrm>
          <a:prstGeom prst="rect">
            <a:avLst/>
          </a:prstGeom>
        </p:spPr>
      </p:pic>
      <p:pic>
        <p:nvPicPr>
          <p:cNvPr id="30" name="그래픽 29" descr="콜 센터 단색으로 채워진">
            <a:extLst>
              <a:ext uri="{FF2B5EF4-FFF2-40B4-BE49-F238E27FC236}">
                <a16:creationId xmlns:a16="http://schemas.microsoft.com/office/drawing/2014/main" id="{C298C3E9-05A7-4516-A30F-1935114840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4529961"/>
            <a:ext cx="1510377" cy="1510377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78317F99-EE6D-4E5F-BFE7-5E961381A4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4529961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C5D96C67-63C8-4021-B55D-55C8D6787F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1765145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6317DA8C-BE13-4319-A82C-8888170887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1765145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1E0B2F96-5761-4394-93F5-881233A8AC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73905" y="3190209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90085BD9-8E60-4C95-BDA8-5E801AD2A4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4529961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AC48387D-1B6C-42BD-B795-52EF5FB940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1765145"/>
            <a:ext cx="1510377" cy="1510377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5752179-2D4E-46B7-BA65-1B0CFAF30DC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EAB204-D1D6-4179-BFAC-7F553593EA5D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611FEB-8A1C-4F48-9FAD-0A7FF721B23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01333F-5109-449D-9DBC-3E32960C4AD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7611C9B-1840-4B18-8E89-5E06F7D429D5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D77384C-2608-48B4-B509-9090024057E9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0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래픽 47" descr="프로세서 단색으로 채워진">
            <a:extLst>
              <a:ext uri="{FF2B5EF4-FFF2-40B4-BE49-F238E27FC236}">
                <a16:creationId xmlns:a16="http://schemas.microsoft.com/office/drawing/2014/main" id="{2794B632-8D08-4216-979C-8FF8CBE0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880" y="2815816"/>
            <a:ext cx="1455699" cy="1455699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615CAF9E-5C4F-4AEE-BE40-CEDA4FB89E43}"/>
              </a:ext>
            </a:extLst>
          </p:cNvPr>
          <p:cNvSpPr txBox="1">
            <a:spLocks/>
          </p:cNvSpPr>
          <p:nvPr/>
        </p:nvSpPr>
        <p:spPr>
          <a:xfrm>
            <a:off x="6993425" y="2824629"/>
            <a:ext cx="4467193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Artificial </a:t>
            </a:r>
          </a:p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Intelligent</a:t>
            </a:r>
          </a:p>
        </p:txBody>
      </p:sp>
      <p:pic>
        <p:nvPicPr>
          <p:cNvPr id="28" name="그래픽 27" descr="콜 센터 단색으로 채워진">
            <a:extLst>
              <a:ext uri="{FF2B5EF4-FFF2-40B4-BE49-F238E27FC236}">
                <a16:creationId xmlns:a16="http://schemas.microsoft.com/office/drawing/2014/main" id="{E756810A-CF3D-4171-9A57-6551D30977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62627" y="3190209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54E7E5AD-0C80-46EC-A07C-2DAC648543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77538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1859EBDE-CDD5-4CA7-8FB2-B3F16E2F5C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1BD697AC-53CA-4BEC-9C50-DBA3635F93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4529961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9C6089AF-1CA6-4256-8A2F-4DD20A2468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1765145"/>
            <a:ext cx="1510377" cy="1510377"/>
          </a:xfrm>
          <a:prstGeom prst="rect">
            <a:avLst/>
          </a:prstGeom>
        </p:spPr>
      </p:pic>
      <p:pic>
        <p:nvPicPr>
          <p:cNvPr id="44" name="그래픽 43" descr="콜 센터 단색으로 채워진">
            <a:extLst>
              <a:ext uri="{FF2B5EF4-FFF2-40B4-BE49-F238E27FC236}">
                <a16:creationId xmlns:a16="http://schemas.microsoft.com/office/drawing/2014/main" id="{848FFBFE-64EB-4850-AAC3-34E7EAFCFF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1765145"/>
            <a:ext cx="1510377" cy="1510377"/>
          </a:xfrm>
          <a:prstGeom prst="rect">
            <a:avLst/>
          </a:prstGeom>
        </p:spPr>
      </p:pic>
      <p:pic>
        <p:nvPicPr>
          <p:cNvPr id="45" name="그래픽 44" descr="콜 센터 단색으로 채워진">
            <a:extLst>
              <a:ext uri="{FF2B5EF4-FFF2-40B4-BE49-F238E27FC236}">
                <a16:creationId xmlns:a16="http://schemas.microsoft.com/office/drawing/2014/main" id="{A1DAF22D-EB8F-4F07-8B7C-82FE74320A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78020" y="3190209"/>
            <a:ext cx="1510377" cy="1510377"/>
          </a:xfrm>
          <a:prstGeom prst="rect">
            <a:avLst/>
          </a:prstGeom>
        </p:spPr>
      </p:pic>
      <p:pic>
        <p:nvPicPr>
          <p:cNvPr id="46" name="그래픽 45" descr="콜 센터 단색으로 채워진">
            <a:extLst>
              <a:ext uri="{FF2B5EF4-FFF2-40B4-BE49-F238E27FC236}">
                <a16:creationId xmlns:a16="http://schemas.microsoft.com/office/drawing/2014/main" id="{0DB1E0D5-400D-44D5-8386-65F3355D72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4529961"/>
            <a:ext cx="1510377" cy="1510377"/>
          </a:xfrm>
          <a:prstGeom prst="rect">
            <a:avLst/>
          </a:prstGeom>
        </p:spPr>
      </p:pic>
      <p:pic>
        <p:nvPicPr>
          <p:cNvPr id="47" name="그래픽 46" descr="콜 센터 단색으로 채워진">
            <a:extLst>
              <a:ext uri="{FF2B5EF4-FFF2-40B4-BE49-F238E27FC236}">
                <a16:creationId xmlns:a16="http://schemas.microsoft.com/office/drawing/2014/main" id="{580C8AB8-4E9C-4B83-93CD-E8181F1AC8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1765145"/>
            <a:ext cx="1510377" cy="1510377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67AC367-DA3F-4E88-B984-1FAB2F78DBD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136A833-0576-491B-BC52-779A5D38F8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E888856-9EBC-456B-A684-3D2215AF106A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5A2C40D-9F04-44F3-9F63-6BF72701773C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1BD02E3-8A2D-4747-94DC-51D63FFF6E3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CD70A08-E55D-44A9-92CD-A6A80A6D709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4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3721E0-B060-4F51-84E8-6F6031D57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69" y="1136825"/>
            <a:ext cx="9782661" cy="45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FC5356-318A-47D5-93F6-7AD5C088C16B}"/>
              </a:ext>
            </a:extLst>
          </p:cNvPr>
          <p:cNvSpPr txBox="1"/>
          <p:nvPr/>
        </p:nvSpPr>
        <p:spPr>
          <a:xfrm>
            <a:off x="6574079" y="5784305"/>
            <a:ext cx="45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imgsrc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ikakao.com, I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open builder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2089AB-6895-4F78-95DF-0A4765B07A54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2A657C-17AD-4BF9-8D5A-9C954E96A0DB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4C92F3-89F7-4CE5-97AE-A4C4B1BA114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6A76815-118C-4E8F-86A6-27DCCF175C3F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2B9CA-98DA-48E2-8136-FE894B5FD0D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1882B4D-FFDC-4A8E-8218-EC0BE63968B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0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3017346-5F53-4EEC-B7B4-C37537C8335E}"/>
              </a:ext>
            </a:extLst>
          </p:cNvPr>
          <p:cNvSpPr txBox="1">
            <a:spLocks/>
          </p:cNvSpPr>
          <p:nvPr/>
        </p:nvSpPr>
        <p:spPr>
          <a:xfrm>
            <a:off x="2606482" y="2719496"/>
            <a:ext cx="7477318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96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Perfect?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EBFB589-8204-4CAD-9F7D-34EDE1CA620E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B46647-47FA-4AFA-951E-F0C8F0F0314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F0AF0D-D616-4FBE-84FB-137E90C9E64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164D67-7D6C-447A-9D60-8B8685F86A8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1CA9F-65B7-4701-AAC4-3AEF1867976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9093663-4E9A-4293-A050-929B86FC8BA7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0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7FA262-1BAC-4BF0-9C0A-E9B0D1AE55F2}"/>
              </a:ext>
            </a:extLst>
          </p:cNvPr>
          <p:cNvSpPr/>
          <p:nvPr/>
        </p:nvSpPr>
        <p:spPr>
          <a:xfrm>
            <a:off x="428170" y="1181100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Major Problems with chat AI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클립보드 선택 표시됨 단색으로 채워진">
            <a:extLst>
              <a:ext uri="{FF2B5EF4-FFF2-40B4-BE49-F238E27FC236}">
                <a16:creationId xmlns:a16="http://schemas.microsoft.com/office/drawing/2014/main" id="{273C15E2-7D09-4AFB-B3F2-0848C7C14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448" y="2753711"/>
            <a:ext cx="1145937" cy="1145937"/>
          </a:xfrm>
          <a:prstGeom prst="rect">
            <a:avLst/>
          </a:prstGeom>
        </p:spPr>
      </p:pic>
      <p:pic>
        <p:nvPicPr>
          <p:cNvPr id="9" name="그래픽 8" descr="채팅 단색으로 채워진">
            <a:extLst>
              <a:ext uri="{FF2B5EF4-FFF2-40B4-BE49-F238E27FC236}">
                <a16:creationId xmlns:a16="http://schemas.microsoft.com/office/drawing/2014/main" id="{A8605F8D-88E7-4C35-810B-1430B7030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9375" y="2761578"/>
            <a:ext cx="1368310" cy="1368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88564B-0ACD-4177-A0E6-AD4151EAC458}"/>
              </a:ext>
            </a:extLst>
          </p:cNvPr>
          <p:cNvSpPr txBox="1"/>
          <p:nvPr/>
        </p:nvSpPr>
        <p:spPr>
          <a:xfrm>
            <a:off x="511066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Questions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Answers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30D008-CA2B-4047-84A1-6300C2C21B44}"/>
              </a:ext>
            </a:extLst>
          </p:cNvPr>
          <p:cNvSpPr txBox="1"/>
          <p:nvPr/>
        </p:nvSpPr>
        <p:spPr>
          <a:xfrm>
            <a:off x="3167180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Hard to understand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Human dialog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B80B1-D8F7-42A5-92E6-1D5CF03BDAF5}"/>
              </a:ext>
            </a:extLst>
          </p:cNvPr>
          <p:cNvSpPr txBox="1"/>
          <p:nvPr/>
        </p:nvSpPr>
        <p:spPr>
          <a:xfrm>
            <a:off x="5974443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not keep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Under control</a:t>
            </a:r>
          </a:p>
        </p:txBody>
      </p:sp>
      <p:pic>
        <p:nvPicPr>
          <p:cNvPr id="42" name="그래픽 41" descr="로봇 단색으로 채워진">
            <a:extLst>
              <a:ext uri="{FF2B5EF4-FFF2-40B4-BE49-F238E27FC236}">
                <a16:creationId xmlns:a16="http://schemas.microsoft.com/office/drawing/2014/main" id="{B9C6844B-DF16-446B-B231-BF54B3D74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356" y="2583691"/>
            <a:ext cx="1417905" cy="14179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3CE8FA9-0C95-4FF2-AC84-A34530905262}"/>
              </a:ext>
            </a:extLst>
          </p:cNvPr>
          <p:cNvSpPr txBox="1"/>
          <p:nvPr/>
        </p:nvSpPr>
        <p:spPr>
          <a:xfrm>
            <a:off x="8876737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Making customers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Wait again</a:t>
            </a:r>
          </a:p>
        </p:txBody>
      </p:sp>
      <p:pic>
        <p:nvPicPr>
          <p:cNvPr id="47" name="그래픽 46" descr="怒った顔 (塗りつぶし) 단색으로 채워진">
            <a:extLst>
              <a:ext uri="{FF2B5EF4-FFF2-40B4-BE49-F238E27FC236}">
                <a16:creationId xmlns:a16="http://schemas.microsoft.com/office/drawing/2014/main" id="{9072D064-5471-4D31-9A19-0DC7D7B5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5887" y="2971800"/>
            <a:ext cx="914400" cy="9144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91BC7A-D933-4FEE-A761-D7E8005CE3DC}"/>
              </a:ext>
            </a:extLst>
          </p:cNvPr>
          <p:cNvGrpSpPr/>
          <p:nvPr/>
        </p:nvGrpSpPr>
        <p:grpSpPr>
          <a:xfrm>
            <a:off x="762563" y="2095494"/>
            <a:ext cx="5761404" cy="3925615"/>
            <a:chOff x="11722334" y="332697"/>
            <a:chExt cx="4928884" cy="33445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08E6AF-69A4-4678-B510-73A8A9CA95D9}"/>
                </a:ext>
              </a:extLst>
            </p:cNvPr>
            <p:cNvSpPr txBox="1"/>
            <p:nvPr/>
          </p:nvSpPr>
          <p:spPr>
            <a:xfrm>
              <a:off x="11722334" y="3246406"/>
              <a:ext cx="492888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https://qz.com/646825/microsofts-ai-millennial-chatbot-became-a-racist-jerk-after-less-than-a-day-on-twitter/</a:t>
              </a:r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4958997-A395-4B73-88B3-304F4D311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697" y="332697"/>
              <a:ext cx="4824521" cy="270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South Korean AI chatbot pulled from Facebook after hate speech towards  minorities | South Korea | The Guardian">
            <a:extLst>
              <a:ext uri="{FF2B5EF4-FFF2-40B4-BE49-F238E27FC236}">
                <a16:creationId xmlns:a16="http://schemas.microsoft.com/office/drawing/2014/main" id="{A71F715D-1EF1-48DC-89E6-12E6D69E1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/>
          <a:stretch/>
        </p:blipFill>
        <p:spPr bwMode="auto">
          <a:xfrm>
            <a:off x="6589356" y="2387279"/>
            <a:ext cx="5272624" cy="30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39" grpId="0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1070</Words>
  <Application>Microsoft Office PowerPoint</Application>
  <PresentationFormat>와이드스크린</PresentationFormat>
  <Paragraphs>236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나눔스퀘어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순환신경망이 언어를 이해하고 훈련하는 과정</vt:lpstr>
      <vt:lpstr>질문에 대한 답을 탐색하기 위한 AI 실행 과정</vt:lpstr>
      <vt:lpstr>모듈 실행 순서</vt:lpstr>
      <vt:lpstr>질문에 대한 답을 탐색하기 위한 AI 실행 과정</vt:lpstr>
      <vt:lpstr>실행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OOO데이터 및 머신러닝 프레임워크, GPS를 활용한 긴급 병원 탐색 서비슴</dc:title>
  <dc:creator>Seonu Kim</dc:creator>
  <cp:lastModifiedBy>Kim Seonu</cp:lastModifiedBy>
  <cp:revision>617</cp:revision>
  <dcterms:created xsi:type="dcterms:W3CDTF">2020-04-06T13:44:17Z</dcterms:created>
  <dcterms:modified xsi:type="dcterms:W3CDTF">2021-09-29T15:39:42Z</dcterms:modified>
</cp:coreProperties>
</file>